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7" r:id="rId2"/>
  </p:sldIdLst>
  <p:sldSz cx="12192000" cy="6858000"/>
  <p:notesSz cx="6797675" cy="9926638"/>
  <p:embeddedFontLst>
    <p:embeddedFont>
      <p:font typeface="Calibri" panose="020F0502020204030204" pitchFamily="34" charset="0"/>
      <p:regular r:id="rId4"/>
      <p:bold r:id="rId5"/>
      <p:italic r:id="rId6"/>
      <p:boldItalic r:id="rId7"/>
    </p:embeddedFont>
    <p:embeddedFont>
      <p:font typeface="Century Gothic" panose="020B0502020202020204" pitchFamily="34" charset="0"/>
      <p:regular r:id="rId8"/>
      <p:bold r:id="rId9"/>
      <p:italic r:id="rId10"/>
      <p:boldItalic r:id="rId11"/>
    </p:embeddedFont>
    <p:embeddedFont>
      <p:font typeface="Verdana" panose="020B0604030504040204" pitchFamily="3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g56RvZBfgDJ3hT14cSgL+wWy0mW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DE48DDB-05F4-4A3A-BB9D-DC127B9F299D}">
  <a:tblStyle styleId="{FDE48DDB-05F4-4A3A-BB9D-DC127B9F299D}" styleName="Table_0">
    <a:wholeTbl>
      <a:tcTxStyle b="off" i="off">
        <a:font>
          <a:latin typeface="Verdana"/>
          <a:ea typeface="Verdana"/>
          <a:cs typeface="Verdan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4FBEB"/>
          </a:solidFill>
        </a:fill>
      </a:tcStyle>
    </a:wholeTbl>
    <a:band1H>
      <a:tcTxStyle/>
      <a:tcStyle>
        <a:tcBdr/>
        <a:fill>
          <a:solidFill>
            <a:srgbClr val="E9F8D5"/>
          </a:solidFill>
        </a:fill>
      </a:tcStyle>
    </a:band1H>
    <a:band2H>
      <a:tcTxStyle/>
      <a:tcStyle>
        <a:tcBdr/>
      </a:tcStyle>
    </a:band2H>
    <a:band1V>
      <a:tcTxStyle/>
      <a:tcStyle>
        <a:tcBdr/>
        <a:fill>
          <a:solidFill>
            <a:srgbClr val="E9F8D5"/>
          </a:solidFill>
        </a:fill>
      </a:tcStyle>
    </a:band1V>
    <a:band2V>
      <a:tcTxStyle/>
      <a:tcStyle>
        <a:tcBdr/>
      </a:tcStyle>
    </a:band2V>
    <a:lastCol>
      <a:tcTxStyle b="on" i="off">
        <a:font>
          <a:latin typeface="Verdana"/>
          <a:ea typeface="Verdana"/>
          <a:cs typeface="Verdana"/>
        </a:font>
        <a:schemeClr val="lt1"/>
      </a:tcTxStyle>
      <a:tcStyle>
        <a:tcBdr/>
        <a:fill>
          <a:solidFill>
            <a:schemeClr val="accent1"/>
          </a:solidFill>
        </a:fill>
      </a:tcStyle>
    </a:lastCol>
    <a:firstCol>
      <a:tcTxStyle b="on" i="off">
        <a:font>
          <a:latin typeface="Verdana"/>
          <a:ea typeface="Verdana"/>
          <a:cs typeface="Verdana"/>
        </a:font>
        <a:schemeClr val="lt1"/>
      </a:tcTxStyle>
      <a:tcStyle>
        <a:tcBdr/>
        <a:fill>
          <a:solidFill>
            <a:schemeClr val="accent1"/>
          </a:solidFill>
        </a:fill>
      </a:tcStyle>
    </a:firstCol>
    <a:lastRow>
      <a:tcTxStyle b="on" i="off">
        <a:font>
          <a:latin typeface="Verdana"/>
          <a:ea typeface="Verdana"/>
          <a:cs typeface="Verdan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Verdana"/>
          <a:ea typeface="Verdana"/>
          <a:cs typeface="Verdan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3DB23FBF-DA24-44D8-9537-4D439CCD4C5C}" styleName="Table_1">
    <a:wholeTbl>
      <a:tcTxStyle b="off" i="off">
        <a:font>
          <a:latin typeface="Verdana"/>
          <a:ea typeface="Verdana"/>
          <a:cs typeface="Verdan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DF4E8"/>
          </a:solidFill>
        </a:fill>
      </a:tcStyle>
    </a:wholeTbl>
    <a:band1H>
      <a:tcTxStyle/>
      <a:tcStyle>
        <a:tcBdr/>
        <a:fill>
          <a:solidFill>
            <a:srgbClr val="FAE8CE"/>
          </a:solidFill>
        </a:fill>
      </a:tcStyle>
    </a:band1H>
    <a:band2H>
      <a:tcTxStyle/>
      <a:tcStyle>
        <a:tcBdr/>
      </a:tcStyle>
    </a:band2H>
    <a:band1V>
      <a:tcTxStyle/>
      <a:tcStyle>
        <a:tcBdr/>
        <a:fill>
          <a:solidFill>
            <a:srgbClr val="FAE8CE"/>
          </a:solidFill>
        </a:fill>
      </a:tcStyle>
    </a:band1V>
    <a:band2V>
      <a:tcTxStyle/>
      <a:tcStyle>
        <a:tcBdr/>
      </a:tcStyle>
    </a:band2V>
    <a:lastCol>
      <a:tcTxStyle b="on" i="off">
        <a:font>
          <a:latin typeface="Verdana"/>
          <a:ea typeface="Verdana"/>
          <a:cs typeface="Verdana"/>
        </a:font>
        <a:schemeClr val="lt1"/>
      </a:tcTxStyle>
      <a:tcStyle>
        <a:tcBdr/>
        <a:fill>
          <a:solidFill>
            <a:schemeClr val="accent3"/>
          </a:solidFill>
        </a:fill>
      </a:tcStyle>
    </a:lastCol>
    <a:firstCol>
      <a:tcTxStyle b="on" i="off">
        <a:font>
          <a:latin typeface="Verdana"/>
          <a:ea typeface="Verdana"/>
          <a:cs typeface="Verdana"/>
        </a:font>
        <a:schemeClr val="lt1"/>
      </a:tcTxStyle>
      <a:tcStyle>
        <a:tcBdr/>
        <a:fill>
          <a:solidFill>
            <a:schemeClr val="accent3"/>
          </a:solidFill>
        </a:fill>
      </a:tcStyle>
    </a:firstCol>
    <a:lastRow>
      <a:tcTxStyle b="on" i="off">
        <a:font>
          <a:latin typeface="Verdana"/>
          <a:ea typeface="Verdana"/>
          <a:cs typeface="Verdana"/>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Verdana"/>
          <a:ea typeface="Verdana"/>
          <a:cs typeface="Verdana"/>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21" Type="http://schemas.openxmlformats.org/officeDocument/2006/relationships/presProps" Target="presProps.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24" Type="http://schemas.openxmlformats.org/officeDocument/2006/relationships/tableStyles" Target="tableStyles.xml"/><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6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9688" y="0"/>
            <a:ext cx="2946400" cy="4968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9750"/>
            <a:ext cx="2946400" cy="49688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2: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2: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9"/>
        <p:cNvGrpSpPr/>
        <p:nvPr/>
      </p:nvGrpSpPr>
      <p:grpSpPr>
        <a:xfrm>
          <a:off x="0" y="0"/>
          <a:ext cx="0" cy="0"/>
          <a:chOff x="0" y="0"/>
          <a:chExt cx="0" cy="0"/>
        </a:xfrm>
      </p:grpSpPr>
      <p:sp>
        <p:nvSpPr>
          <p:cNvPr id="130" name="Google Shape;130;p7"/>
          <p:cNvSpPr txBox="1">
            <a:spLocks noGrp="1"/>
          </p:cNvSpPr>
          <p:nvPr>
            <p:ph type="ctrTitle"/>
          </p:nvPr>
        </p:nvSpPr>
        <p:spPr>
          <a:xfrm>
            <a:off x="1345923" y="3307356"/>
            <a:ext cx="9489573" cy="14700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3F3F3F"/>
              </a:buClr>
              <a:buSzPts val="4000"/>
              <a:buFont typeface="Verdana"/>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7"/>
          <p:cNvSpPr txBox="1">
            <a:spLocks noGrp="1"/>
          </p:cNvSpPr>
          <p:nvPr>
            <p:ph type="subTitle" idx="1"/>
          </p:nvPr>
        </p:nvSpPr>
        <p:spPr>
          <a:xfrm>
            <a:off x="1345923" y="4777380"/>
            <a:ext cx="9489573" cy="861420"/>
          </a:xfrm>
          <a:prstGeom prst="rect">
            <a:avLst/>
          </a:prstGeom>
          <a:noFill/>
          <a:ln>
            <a:noFill/>
          </a:ln>
        </p:spPr>
        <p:txBody>
          <a:bodyPr spcFirstLastPara="1" wrap="square" lIns="91425" tIns="45700" rIns="91425" bIns="45700" anchor="t" anchorCtr="0">
            <a:normAutofit/>
          </a:bodyPr>
          <a:lstStyle>
            <a:lvl1pPr lvl="0" algn="l">
              <a:spcBef>
                <a:spcPts val="400"/>
              </a:spcBef>
              <a:spcAft>
                <a:spcPts val="0"/>
              </a:spcAft>
              <a:buSzPts val="2000"/>
              <a:buNone/>
              <a:defRPr sz="2000">
                <a:solidFill>
                  <a:srgbClr val="3F3F3F"/>
                </a:solidFill>
              </a:defRPr>
            </a:lvl1pPr>
            <a:lvl2pPr lvl="1" algn="ctr">
              <a:spcBef>
                <a:spcPts val="600"/>
              </a:spcBef>
              <a:spcAft>
                <a:spcPts val="0"/>
              </a:spcAft>
              <a:buSzPts val="1600"/>
              <a:buNone/>
              <a:defRPr>
                <a:solidFill>
                  <a:srgbClr val="888888"/>
                </a:solidFill>
              </a:defRPr>
            </a:lvl2pPr>
            <a:lvl3pPr lvl="2" algn="ctr">
              <a:spcBef>
                <a:spcPts val="600"/>
              </a:spcBef>
              <a:spcAft>
                <a:spcPts val="0"/>
              </a:spcAft>
              <a:buSzPts val="1400"/>
              <a:buNone/>
              <a:defRPr>
                <a:solidFill>
                  <a:srgbClr val="888888"/>
                </a:solidFill>
              </a:defRPr>
            </a:lvl3pPr>
            <a:lvl4pPr lvl="3" algn="ctr">
              <a:spcBef>
                <a:spcPts val="600"/>
              </a:spcBef>
              <a:spcAft>
                <a:spcPts val="0"/>
              </a:spcAft>
              <a:buSzPts val="1200"/>
              <a:buNone/>
              <a:defRPr>
                <a:solidFill>
                  <a:srgbClr val="888888"/>
                </a:solidFill>
              </a:defRPr>
            </a:lvl4pPr>
            <a:lvl5pPr lvl="4" algn="ctr">
              <a:spcBef>
                <a:spcPts val="600"/>
              </a:spcBef>
              <a:spcAft>
                <a:spcPts val="0"/>
              </a:spcAft>
              <a:buSzPts val="1200"/>
              <a:buNone/>
              <a:defRPr>
                <a:solidFill>
                  <a:srgbClr val="888888"/>
                </a:solidFill>
              </a:defRPr>
            </a:lvl5pPr>
            <a:lvl6pPr lvl="5" algn="ctr">
              <a:spcBef>
                <a:spcPts val="6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32" name="Google Shape;132;p7"/>
          <p:cNvSpPr txBox="1">
            <a:spLocks noGrp="1"/>
          </p:cNvSpPr>
          <p:nvPr>
            <p:ph type="dt" idx="10"/>
          </p:nvPr>
        </p:nvSpPr>
        <p:spPr>
          <a:xfrm>
            <a:off x="8583125" y="5951811"/>
            <a:ext cx="28448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7"/>
          <p:cNvSpPr txBox="1">
            <a:spLocks noGrp="1"/>
          </p:cNvSpPr>
          <p:nvPr>
            <p:ph type="ftr" idx="11"/>
          </p:nvPr>
        </p:nvSpPr>
        <p:spPr>
          <a:xfrm>
            <a:off x="1574594" y="5951811"/>
            <a:ext cx="7008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7"/>
          <p:cNvSpPr txBox="1">
            <a:spLocks noGrp="1"/>
          </p:cNvSpPr>
          <p:nvPr>
            <p:ph type="sldNum" idx="12"/>
          </p:nvPr>
        </p:nvSpPr>
        <p:spPr>
          <a:xfrm>
            <a:off x="763545" y="5951811"/>
            <a:ext cx="81104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5"/>
        <p:cNvGrpSpPr/>
        <p:nvPr/>
      </p:nvGrpSpPr>
      <p:grpSpPr>
        <a:xfrm>
          <a:off x="0" y="0"/>
          <a:ext cx="0" cy="0"/>
          <a:chOff x="0" y="0"/>
          <a:chExt cx="0" cy="0"/>
        </a:xfrm>
      </p:grpSpPr>
      <p:sp>
        <p:nvSpPr>
          <p:cNvPr id="196" name="Google Shape;196;p16"/>
          <p:cNvSpPr txBox="1">
            <a:spLocks noGrp="1"/>
          </p:cNvSpPr>
          <p:nvPr>
            <p:ph type="title"/>
          </p:nvPr>
        </p:nvSpPr>
        <p:spPr>
          <a:xfrm>
            <a:off x="1345923" y="675725"/>
            <a:ext cx="9500151" cy="9244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16"/>
          <p:cNvSpPr txBox="1">
            <a:spLocks noGrp="1"/>
          </p:cNvSpPr>
          <p:nvPr>
            <p:ph type="body" idx="1"/>
          </p:nvPr>
        </p:nvSpPr>
        <p:spPr>
          <a:xfrm rot="5400000">
            <a:off x="4068925" y="-915641"/>
            <a:ext cx="4051437" cy="9497440"/>
          </a:xfrm>
          <a:prstGeom prst="rect">
            <a:avLst/>
          </a:prstGeom>
          <a:noFill/>
          <a:ln>
            <a:noFill/>
          </a:ln>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8" name="Google Shape;198;p16"/>
          <p:cNvSpPr txBox="1">
            <a:spLocks noGrp="1"/>
          </p:cNvSpPr>
          <p:nvPr>
            <p:ph type="dt" idx="10"/>
          </p:nvPr>
        </p:nvSpPr>
        <p:spPr>
          <a:xfrm>
            <a:off x="8583125" y="5951811"/>
            <a:ext cx="28448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16"/>
          <p:cNvSpPr txBox="1">
            <a:spLocks noGrp="1"/>
          </p:cNvSpPr>
          <p:nvPr>
            <p:ph type="ftr" idx="11"/>
          </p:nvPr>
        </p:nvSpPr>
        <p:spPr>
          <a:xfrm>
            <a:off x="1574594" y="5951811"/>
            <a:ext cx="7008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16"/>
          <p:cNvSpPr txBox="1">
            <a:spLocks noGrp="1"/>
          </p:cNvSpPr>
          <p:nvPr>
            <p:ph type="sldNum" idx="12"/>
          </p:nvPr>
        </p:nvSpPr>
        <p:spPr>
          <a:xfrm>
            <a:off x="763545" y="5951811"/>
            <a:ext cx="81104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1"/>
        <p:cNvGrpSpPr/>
        <p:nvPr/>
      </p:nvGrpSpPr>
      <p:grpSpPr>
        <a:xfrm>
          <a:off x="0" y="0"/>
          <a:ext cx="0" cy="0"/>
          <a:chOff x="0" y="0"/>
          <a:chExt cx="0" cy="0"/>
        </a:xfrm>
      </p:grpSpPr>
      <p:sp>
        <p:nvSpPr>
          <p:cNvPr id="202" name="Google Shape;202;p17"/>
          <p:cNvSpPr txBox="1">
            <a:spLocks noGrp="1"/>
          </p:cNvSpPr>
          <p:nvPr>
            <p:ph type="title"/>
          </p:nvPr>
        </p:nvSpPr>
        <p:spPr>
          <a:xfrm rot="5400000">
            <a:off x="7268726" y="2286412"/>
            <a:ext cx="5185328" cy="196394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17"/>
          <p:cNvSpPr txBox="1">
            <a:spLocks noGrp="1"/>
          </p:cNvSpPr>
          <p:nvPr>
            <p:ph type="body" idx="1"/>
          </p:nvPr>
        </p:nvSpPr>
        <p:spPr>
          <a:xfrm rot="5400000">
            <a:off x="2398298" y="-376651"/>
            <a:ext cx="5185327" cy="7290076"/>
          </a:xfrm>
          <a:prstGeom prst="rect">
            <a:avLst/>
          </a:prstGeom>
          <a:noFill/>
          <a:ln>
            <a:noFill/>
          </a:ln>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4" name="Google Shape;204;p17"/>
          <p:cNvSpPr txBox="1">
            <a:spLocks noGrp="1"/>
          </p:cNvSpPr>
          <p:nvPr>
            <p:ph type="dt" idx="10"/>
          </p:nvPr>
        </p:nvSpPr>
        <p:spPr>
          <a:xfrm>
            <a:off x="8583125" y="5951811"/>
            <a:ext cx="28448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17"/>
          <p:cNvSpPr txBox="1">
            <a:spLocks noGrp="1"/>
          </p:cNvSpPr>
          <p:nvPr>
            <p:ph type="ftr" idx="11"/>
          </p:nvPr>
        </p:nvSpPr>
        <p:spPr>
          <a:xfrm>
            <a:off x="1574594" y="5951811"/>
            <a:ext cx="7008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17"/>
          <p:cNvSpPr txBox="1">
            <a:spLocks noGrp="1"/>
          </p:cNvSpPr>
          <p:nvPr>
            <p:ph type="sldNum" idx="12"/>
          </p:nvPr>
        </p:nvSpPr>
        <p:spPr>
          <a:xfrm>
            <a:off x="763545" y="5951811"/>
            <a:ext cx="81104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5"/>
        <p:cNvGrpSpPr/>
        <p:nvPr/>
      </p:nvGrpSpPr>
      <p:grpSpPr>
        <a:xfrm>
          <a:off x="0" y="0"/>
          <a:ext cx="0" cy="0"/>
          <a:chOff x="0" y="0"/>
          <a:chExt cx="0" cy="0"/>
        </a:xfrm>
      </p:grpSpPr>
      <p:sp>
        <p:nvSpPr>
          <p:cNvPr id="136" name="Google Shape;136;p8"/>
          <p:cNvSpPr txBox="1">
            <a:spLocks noGrp="1"/>
          </p:cNvSpPr>
          <p:nvPr>
            <p:ph type="title"/>
          </p:nvPr>
        </p:nvSpPr>
        <p:spPr>
          <a:xfrm>
            <a:off x="1345923" y="675725"/>
            <a:ext cx="9500151" cy="9244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8"/>
          <p:cNvSpPr txBox="1">
            <a:spLocks noGrp="1"/>
          </p:cNvSpPr>
          <p:nvPr>
            <p:ph type="body" idx="1"/>
          </p:nvPr>
        </p:nvSpPr>
        <p:spPr>
          <a:xfrm>
            <a:off x="1345924" y="1807361"/>
            <a:ext cx="9500149" cy="4051437"/>
          </a:xfrm>
          <a:prstGeom prst="rect">
            <a:avLst/>
          </a:prstGeom>
          <a:noFill/>
          <a:ln>
            <a:noFill/>
          </a:ln>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04800" algn="l">
              <a:spcBef>
                <a:spcPts val="600"/>
              </a:spcBef>
              <a:spcAft>
                <a:spcPts val="0"/>
              </a:spcAft>
              <a:buSzPts val="1200"/>
              <a:buChar char="🞇"/>
              <a:defRPr/>
            </a:lvl5pPr>
            <a:lvl6pPr marL="2743200" lvl="5" indent="-305561" algn="l">
              <a:spcBef>
                <a:spcPts val="600"/>
              </a:spcBef>
              <a:spcAft>
                <a:spcPts val="0"/>
              </a:spcAft>
              <a:buClr>
                <a:schemeClr val="dk2"/>
              </a:buClr>
              <a:buSzPts val="1212"/>
              <a:buFont typeface="Courier New"/>
              <a:buChar char="o"/>
              <a:defRPr sz="1200"/>
            </a:lvl6pPr>
            <a:lvl7pPr marL="3200400" lvl="6" indent="-304800" algn="l">
              <a:spcBef>
                <a:spcPts val="240"/>
              </a:spcBef>
              <a:spcAft>
                <a:spcPts val="0"/>
              </a:spcAft>
              <a:buClr>
                <a:schemeClr val="dk2"/>
              </a:buClr>
              <a:buSzPts val="1200"/>
              <a:buFont typeface="Courier New"/>
              <a:buChar char="o"/>
              <a:defRPr sz="1200"/>
            </a:lvl7pPr>
            <a:lvl8pPr marL="3657600" lvl="7" indent="-304800" algn="l">
              <a:spcBef>
                <a:spcPts val="240"/>
              </a:spcBef>
              <a:spcAft>
                <a:spcPts val="0"/>
              </a:spcAft>
              <a:buClr>
                <a:schemeClr val="dk2"/>
              </a:buClr>
              <a:buSzPts val="1200"/>
              <a:buFont typeface="Courier New"/>
              <a:buChar char="o"/>
              <a:defRPr sz="1200"/>
            </a:lvl8pPr>
            <a:lvl9pPr marL="4114800" lvl="8" indent="-304800" algn="l">
              <a:spcBef>
                <a:spcPts val="240"/>
              </a:spcBef>
              <a:spcAft>
                <a:spcPts val="0"/>
              </a:spcAft>
              <a:buClr>
                <a:schemeClr val="dk2"/>
              </a:buClr>
              <a:buSzPts val="1200"/>
              <a:buFont typeface="Courier New"/>
              <a:buChar char="o"/>
              <a:defRPr sz="1200"/>
            </a:lvl9pPr>
          </a:lstStyle>
          <a:p>
            <a:endParaRPr/>
          </a:p>
        </p:txBody>
      </p:sp>
      <p:sp>
        <p:nvSpPr>
          <p:cNvPr id="138" name="Google Shape;138;p8"/>
          <p:cNvSpPr txBox="1">
            <a:spLocks noGrp="1"/>
          </p:cNvSpPr>
          <p:nvPr>
            <p:ph type="dt" idx="10"/>
          </p:nvPr>
        </p:nvSpPr>
        <p:spPr>
          <a:xfrm>
            <a:off x="8583125" y="5951811"/>
            <a:ext cx="28448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8"/>
          <p:cNvSpPr txBox="1">
            <a:spLocks noGrp="1"/>
          </p:cNvSpPr>
          <p:nvPr>
            <p:ph type="ftr" idx="11"/>
          </p:nvPr>
        </p:nvSpPr>
        <p:spPr>
          <a:xfrm>
            <a:off x="1574594" y="5951811"/>
            <a:ext cx="7008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8"/>
          <p:cNvSpPr txBox="1">
            <a:spLocks noGrp="1"/>
          </p:cNvSpPr>
          <p:nvPr>
            <p:ph type="sldNum" idx="12"/>
          </p:nvPr>
        </p:nvSpPr>
        <p:spPr>
          <a:xfrm>
            <a:off x="763545" y="5951811"/>
            <a:ext cx="81104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1"/>
        <p:cNvGrpSpPr/>
        <p:nvPr/>
      </p:nvGrpSpPr>
      <p:grpSpPr>
        <a:xfrm>
          <a:off x="0" y="0"/>
          <a:ext cx="0" cy="0"/>
          <a:chOff x="0" y="0"/>
          <a:chExt cx="0" cy="0"/>
        </a:xfrm>
      </p:grpSpPr>
      <p:sp>
        <p:nvSpPr>
          <p:cNvPr id="142" name="Google Shape;142;p9"/>
          <p:cNvSpPr txBox="1">
            <a:spLocks noGrp="1"/>
          </p:cNvSpPr>
          <p:nvPr>
            <p:ph type="title"/>
          </p:nvPr>
        </p:nvSpPr>
        <p:spPr>
          <a:xfrm>
            <a:off x="1345924" y="3308581"/>
            <a:ext cx="9489571" cy="146880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rgbClr val="3F3F3F"/>
              </a:buClr>
              <a:buSzPts val="3200"/>
              <a:buFont typeface="Verdana"/>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9"/>
          <p:cNvSpPr txBox="1">
            <a:spLocks noGrp="1"/>
          </p:cNvSpPr>
          <p:nvPr>
            <p:ph type="body" idx="1"/>
          </p:nvPr>
        </p:nvSpPr>
        <p:spPr>
          <a:xfrm>
            <a:off x="1345924" y="4777381"/>
            <a:ext cx="9489571" cy="860400"/>
          </a:xfrm>
          <a:prstGeom prst="rect">
            <a:avLst/>
          </a:prstGeom>
          <a:noFill/>
          <a:ln>
            <a:noFill/>
          </a:ln>
        </p:spPr>
        <p:txBody>
          <a:bodyPr spcFirstLastPara="1" wrap="square" lIns="91425" tIns="45700" rIns="91425" bIns="45700" anchor="t" anchorCtr="0">
            <a:normAutofit/>
          </a:bodyPr>
          <a:lstStyle>
            <a:lvl1pPr marL="457200" lvl="0" indent="-228600" algn="r">
              <a:spcBef>
                <a:spcPts val="360"/>
              </a:spcBef>
              <a:spcAft>
                <a:spcPts val="0"/>
              </a:spcAft>
              <a:buSzPts val="1800"/>
              <a:buNone/>
              <a:defRPr sz="1800">
                <a:solidFill>
                  <a:srgbClr val="3F3F3F"/>
                </a:solidFill>
              </a:defRPr>
            </a:lvl1pPr>
            <a:lvl2pPr marL="914400" lvl="1" indent="-228600" algn="l">
              <a:spcBef>
                <a:spcPts val="600"/>
              </a:spcBef>
              <a:spcAft>
                <a:spcPts val="0"/>
              </a:spcAft>
              <a:buSzPts val="1800"/>
              <a:buNone/>
              <a:defRPr sz="1800">
                <a:solidFill>
                  <a:srgbClr val="888888"/>
                </a:solidFill>
              </a:defRPr>
            </a:lvl2pPr>
            <a:lvl3pPr marL="1371600" lvl="2" indent="-228600" algn="l">
              <a:spcBef>
                <a:spcPts val="600"/>
              </a:spcBef>
              <a:spcAft>
                <a:spcPts val="0"/>
              </a:spcAft>
              <a:buSzPts val="1600"/>
              <a:buNone/>
              <a:defRPr sz="1600">
                <a:solidFill>
                  <a:srgbClr val="888888"/>
                </a:solidFill>
              </a:defRPr>
            </a:lvl3pPr>
            <a:lvl4pPr marL="1828800" lvl="3" indent="-228600" algn="l">
              <a:spcBef>
                <a:spcPts val="600"/>
              </a:spcBef>
              <a:spcAft>
                <a:spcPts val="0"/>
              </a:spcAft>
              <a:buSzPts val="1400"/>
              <a:buNone/>
              <a:defRPr sz="1400">
                <a:solidFill>
                  <a:srgbClr val="888888"/>
                </a:solidFill>
              </a:defRPr>
            </a:lvl4pPr>
            <a:lvl5pPr marL="2286000" lvl="4" indent="-228600" algn="l">
              <a:spcBef>
                <a:spcPts val="600"/>
              </a:spcBef>
              <a:spcAft>
                <a:spcPts val="0"/>
              </a:spcAft>
              <a:buSzPts val="1400"/>
              <a:buNone/>
              <a:defRPr sz="1400">
                <a:solidFill>
                  <a:srgbClr val="888888"/>
                </a:solidFill>
              </a:defRPr>
            </a:lvl5pPr>
            <a:lvl6pPr marL="2743200" lvl="5" indent="-228600" algn="l">
              <a:spcBef>
                <a:spcPts val="60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44" name="Google Shape;144;p9"/>
          <p:cNvSpPr txBox="1">
            <a:spLocks noGrp="1"/>
          </p:cNvSpPr>
          <p:nvPr>
            <p:ph type="dt" idx="10"/>
          </p:nvPr>
        </p:nvSpPr>
        <p:spPr>
          <a:xfrm>
            <a:off x="8583125" y="5951811"/>
            <a:ext cx="28448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9"/>
          <p:cNvSpPr txBox="1">
            <a:spLocks noGrp="1"/>
          </p:cNvSpPr>
          <p:nvPr>
            <p:ph type="ftr" idx="11"/>
          </p:nvPr>
        </p:nvSpPr>
        <p:spPr>
          <a:xfrm>
            <a:off x="1574594" y="5951811"/>
            <a:ext cx="7008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9"/>
          <p:cNvSpPr txBox="1">
            <a:spLocks noGrp="1"/>
          </p:cNvSpPr>
          <p:nvPr>
            <p:ph type="sldNum" idx="12"/>
          </p:nvPr>
        </p:nvSpPr>
        <p:spPr>
          <a:xfrm>
            <a:off x="763545" y="5951811"/>
            <a:ext cx="81104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7"/>
        <p:cNvGrpSpPr/>
        <p:nvPr/>
      </p:nvGrpSpPr>
      <p:grpSpPr>
        <a:xfrm>
          <a:off x="0" y="0"/>
          <a:ext cx="0" cy="0"/>
          <a:chOff x="0" y="0"/>
          <a:chExt cx="0" cy="0"/>
        </a:xfrm>
      </p:grpSpPr>
      <p:sp>
        <p:nvSpPr>
          <p:cNvPr id="148" name="Google Shape;148;p10"/>
          <p:cNvSpPr txBox="1">
            <a:spLocks noGrp="1"/>
          </p:cNvSpPr>
          <p:nvPr>
            <p:ph type="title"/>
          </p:nvPr>
        </p:nvSpPr>
        <p:spPr>
          <a:xfrm>
            <a:off x="1345924" y="675725"/>
            <a:ext cx="9497440" cy="9244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10"/>
          <p:cNvSpPr txBox="1">
            <a:spLocks noGrp="1"/>
          </p:cNvSpPr>
          <p:nvPr>
            <p:ph type="body" idx="1"/>
          </p:nvPr>
        </p:nvSpPr>
        <p:spPr>
          <a:xfrm>
            <a:off x="1345924" y="1809750"/>
            <a:ext cx="4628369" cy="4051301"/>
          </a:xfrm>
          <a:prstGeom prst="rect">
            <a:avLst/>
          </a:prstGeom>
          <a:noFill/>
          <a:ln>
            <a:noFill/>
          </a:ln>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04800" algn="l">
              <a:spcBef>
                <a:spcPts val="600"/>
              </a:spcBef>
              <a:spcAft>
                <a:spcPts val="0"/>
              </a:spcAft>
              <a:buSzPts val="1200"/>
              <a:buChar char="🞇"/>
              <a:defRPr/>
            </a:lvl5pPr>
            <a:lvl6pPr marL="2743200" lvl="5" indent="-305561" algn="l">
              <a:spcBef>
                <a:spcPts val="600"/>
              </a:spcBef>
              <a:spcAft>
                <a:spcPts val="0"/>
              </a:spcAft>
              <a:buClr>
                <a:schemeClr val="dk2"/>
              </a:buClr>
              <a:buSzPts val="1212"/>
              <a:buFont typeface="Courier New"/>
              <a:buChar char="o"/>
              <a:defRPr sz="1200"/>
            </a:lvl6pPr>
            <a:lvl7pPr marL="3200400" lvl="6" indent="-304800" algn="l">
              <a:spcBef>
                <a:spcPts val="240"/>
              </a:spcBef>
              <a:spcAft>
                <a:spcPts val="0"/>
              </a:spcAft>
              <a:buClr>
                <a:schemeClr val="dk2"/>
              </a:buClr>
              <a:buSzPts val="1200"/>
              <a:buFont typeface="Courier New"/>
              <a:buChar char="o"/>
              <a:defRPr sz="1200"/>
            </a:lvl7pPr>
            <a:lvl8pPr marL="3657600" lvl="7" indent="-304800" algn="l">
              <a:spcBef>
                <a:spcPts val="240"/>
              </a:spcBef>
              <a:spcAft>
                <a:spcPts val="0"/>
              </a:spcAft>
              <a:buClr>
                <a:schemeClr val="dk2"/>
              </a:buClr>
              <a:buSzPts val="1200"/>
              <a:buFont typeface="Courier New"/>
              <a:buChar char="o"/>
              <a:defRPr sz="1200"/>
            </a:lvl8pPr>
            <a:lvl9pPr marL="4114800" lvl="8" indent="-304800" algn="l">
              <a:spcBef>
                <a:spcPts val="240"/>
              </a:spcBef>
              <a:spcAft>
                <a:spcPts val="0"/>
              </a:spcAft>
              <a:buClr>
                <a:schemeClr val="dk2"/>
              </a:buClr>
              <a:buSzPts val="1200"/>
              <a:buFont typeface="Courier New"/>
              <a:buChar char="o"/>
              <a:defRPr sz="1200"/>
            </a:lvl9pPr>
          </a:lstStyle>
          <a:p>
            <a:endParaRPr/>
          </a:p>
        </p:txBody>
      </p:sp>
      <p:sp>
        <p:nvSpPr>
          <p:cNvPr id="150" name="Google Shape;150;p10"/>
          <p:cNvSpPr txBox="1">
            <a:spLocks noGrp="1"/>
          </p:cNvSpPr>
          <p:nvPr>
            <p:ph type="body" idx="2"/>
          </p:nvPr>
        </p:nvSpPr>
        <p:spPr>
          <a:xfrm>
            <a:off x="6217708" y="1809749"/>
            <a:ext cx="4625656" cy="4051302"/>
          </a:xfrm>
          <a:prstGeom prst="rect">
            <a:avLst/>
          </a:prstGeom>
          <a:noFill/>
          <a:ln>
            <a:noFill/>
          </a:ln>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04800" algn="l">
              <a:spcBef>
                <a:spcPts val="600"/>
              </a:spcBef>
              <a:spcAft>
                <a:spcPts val="0"/>
              </a:spcAft>
              <a:buSzPts val="1200"/>
              <a:buChar char="🞇"/>
              <a:defRPr/>
            </a:lvl5pPr>
            <a:lvl6pPr marL="2743200" lvl="5" indent="-305561" algn="l">
              <a:spcBef>
                <a:spcPts val="600"/>
              </a:spcBef>
              <a:spcAft>
                <a:spcPts val="0"/>
              </a:spcAft>
              <a:buClr>
                <a:schemeClr val="dk2"/>
              </a:buClr>
              <a:buSzPts val="1212"/>
              <a:buFont typeface="Courier New"/>
              <a:buChar char="o"/>
              <a:defRPr sz="1200"/>
            </a:lvl6pPr>
            <a:lvl7pPr marL="3200400" lvl="6" indent="-304800" algn="l">
              <a:spcBef>
                <a:spcPts val="240"/>
              </a:spcBef>
              <a:spcAft>
                <a:spcPts val="0"/>
              </a:spcAft>
              <a:buClr>
                <a:schemeClr val="dk2"/>
              </a:buClr>
              <a:buSzPts val="1200"/>
              <a:buFont typeface="Courier New"/>
              <a:buChar char="o"/>
              <a:defRPr sz="1200"/>
            </a:lvl7pPr>
            <a:lvl8pPr marL="3657600" lvl="7" indent="-304800" algn="l">
              <a:spcBef>
                <a:spcPts val="240"/>
              </a:spcBef>
              <a:spcAft>
                <a:spcPts val="0"/>
              </a:spcAft>
              <a:buClr>
                <a:schemeClr val="dk2"/>
              </a:buClr>
              <a:buSzPts val="1200"/>
              <a:buFont typeface="Courier New"/>
              <a:buChar char="o"/>
              <a:defRPr sz="1200"/>
            </a:lvl8pPr>
            <a:lvl9pPr marL="4114800" lvl="8" indent="-304800" algn="l">
              <a:spcBef>
                <a:spcPts val="240"/>
              </a:spcBef>
              <a:spcAft>
                <a:spcPts val="0"/>
              </a:spcAft>
              <a:buClr>
                <a:schemeClr val="dk2"/>
              </a:buClr>
              <a:buSzPts val="1200"/>
              <a:buFont typeface="Courier New"/>
              <a:buChar char="o"/>
              <a:defRPr sz="1200"/>
            </a:lvl9pPr>
          </a:lstStyle>
          <a:p>
            <a:endParaRPr/>
          </a:p>
        </p:txBody>
      </p:sp>
      <p:sp>
        <p:nvSpPr>
          <p:cNvPr id="151" name="Google Shape;151;p10"/>
          <p:cNvSpPr txBox="1">
            <a:spLocks noGrp="1"/>
          </p:cNvSpPr>
          <p:nvPr>
            <p:ph type="dt" idx="10"/>
          </p:nvPr>
        </p:nvSpPr>
        <p:spPr>
          <a:xfrm>
            <a:off x="8583125" y="5951811"/>
            <a:ext cx="28448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10"/>
          <p:cNvSpPr txBox="1">
            <a:spLocks noGrp="1"/>
          </p:cNvSpPr>
          <p:nvPr>
            <p:ph type="ftr" idx="11"/>
          </p:nvPr>
        </p:nvSpPr>
        <p:spPr>
          <a:xfrm>
            <a:off x="1574594" y="5951811"/>
            <a:ext cx="7008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10"/>
          <p:cNvSpPr txBox="1">
            <a:spLocks noGrp="1"/>
          </p:cNvSpPr>
          <p:nvPr>
            <p:ph type="sldNum" idx="12"/>
          </p:nvPr>
        </p:nvSpPr>
        <p:spPr>
          <a:xfrm>
            <a:off x="763545" y="5951811"/>
            <a:ext cx="81104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4"/>
        <p:cNvGrpSpPr/>
        <p:nvPr/>
      </p:nvGrpSpPr>
      <p:grpSpPr>
        <a:xfrm>
          <a:off x="0" y="0"/>
          <a:ext cx="0" cy="0"/>
          <a:chOff x="0" y="0"/>
          <a:chExt cx="0" cy="0"/>
        </a:xfrm>
      </p:grpSpPr>
      <p:sp>
        <p:nvSpPr>
          <p:cNvPr id="155" name="Google Shape;155;p11"/>
          <p:cNvSpPr txBox="1">
            <a:spLocks noGrp="1"/>
          </p:cNvSpPr>
          <p:nvPr>
            <p:ph type="title"/>
          </p:nvPr>
        </p:nvSpPr>
        <p:spPr>
          <a:xfrm>
            <a:off x="1345923" y="675725"/>
            <a:ext cx="9500151" cy="9244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F3F3F"/>
              </a:buClr>
              <a:buSzPts val="32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11"/>
          <p:cNvSpPr txBox="1">
            <a:spLocks noGrp="1"/>
          </p:cNvSpPr>
          <p:nvPr>
            <p:ph type="body" idx="1"/>
          </p:nvPr>
        </p:nvSpPr>
        <p:spPr>
          <a:xfrm>
            <a:off x="1777192" y="1812927"/>
            <a:ext cx="4197099" cy="5762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0"/>
            </a:lvl1pPr>
            <a:lvl2pPr marL="914400" lvl="1" indent="-228600" algn="l">
              <a:spcBef>
                <a:spcPts val="600"/>
              </a:spcBef>
              <a:spcAft>
                <a:spcPts val="0"/>
              </a:spcAft>
              <a:buSzPts val="2000"/>
              <a:buNone/>
              <a:defRPr sz="2000" b="1"/>
            </a:lvl2pPr>
            <a:lvl3pPr marL="1371600" lvl="2" indent="-228600" algn="l">
              <a:spcBef>
                <a:spcPts val="600"/>
              </a:spcBef>
              <a:spcAft>
                <a:spcPts val="0"/>
              </a:spcAft>
              <a:buSzPts val="1800"/>
              <a:buNone/>
              <a:defRPr sz="1800" b="1"/>
            </a:lvl3pPr>
            <a:lvl4pPr marL="1828800" lvl="3" indent="-228600" algn="l">
              <a:spcBef>
                <a:spcPts val="600"/>
              </a:spcBef>
              <a:spcAft>
                <a:spcPts val="0"/>
              </a:spcAft>
              <a:buSzPts val="1600"/>
              <a:buNone/>
              <a:defRPr sz="1600" b="1"/>
            </a:lvl4pPr>
            <a:lvl5pPr marL="2286000" lvl="4" indent="-228600" algn="l">
              <a:spcBef>
                <a:spcPts val="600"/>
              </a:spcBef>
              <a:spcAft>
                <a:spcPts val="0"/>
              </a:spcAft>
              <a:buSzPts val="1600"/>
              <a:buNone/>
              <a:defRPr sz="1600" b="1"/>
            </a:lvl5pPr>
            <a:lvl6pPr marL="2743200" lvl="5" indent="-228600" algn="l">
              <a:spcBef>
                <a:spcPts val="60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57" name="Google Shape;157;p11"/>
          <p:cNvSpPr txBox="1">
            <a:spLocks noGrp="1"/>
          </p:cNvSpPr>
          <p:nvPr>
            <p:ph type="body" idx="2"/>
          </p:nvPr>
        </p:nvSpPr>
        <p:spPr>
          <a:xfrm>
            <a:off x="1345924" y="2389190"/>
            <a:ext cx="4628369" cy="3471861"/>
          </a:xfrm>
          <a:prstGeom prst="rect">
            <a:avLst/>
          </a:prstGeom>
          <a:noFill/>
          <a:ln>
            <a:noFill/>
          </a:ln>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04800" algn="l">
              <a:spcBef>
                <a:spcPts val="600"/>
              </a:spcBef>
              <a:spcAft>
                <a:spcPts val="0"/>
              </a:spcAft>
              <a:buSzPts val="1200"/>
              <a:buChar char="🞇"/>
              <a:defRPr/>
            </a:lvl5pPr>
            <a:lvl6pPr marL="2743200" lvl="5" indent="-305561" algn="l">
              <a:spcBef>
                <a:spcPts val="600"/>
              </a:spcBef>
              <a:spcAft>
                <a:spcPts val="0"/>
              </a:spcAft>
              <a:buClr>
                <a:schemeClr val="dk2"/>
              </a:buClr>
              <a:buSzPts val="1212"/>
              <a:buFont typeface="Courier New"/>
              <a:buChar char="o"/>
              <a:defRPr sz="1200"/>
            </a:lvl6pPr>
            <a:lvl7pPr marL="3200400" lvl="6" indent="-304800" algn="l">
              <a:spcBef>
                <a:spcPts val="240"/>
              </a:spcBef>
              <a:spcAft>
                <a:spcPts val="0"/>
              </a:spcAft>
              <a:buClr>
                <a:schemeClr val="dk2"/>
              </a:buClr>
              <a:buSzPts val="1200"/>
              <a:buFont typeface="Courier New"/>
              <a:buChar char="o"/>
              <a:defRPr sz="1200"/>
            </a:lvl7pPr>
            <a:lvl8pPr marL="3657600" lvl="7" indent="-304800" algn="l">
              <a:spcBef>
                <a:spcPts val="240"/>
              </a:spcBef>
              <a:spcAft>
                <a:spcPts val="0"/>
              </a:spcAft>
              <a:buClr>
                <a:schemeClr val="dk2"/>
              </a:buClr>
              <a:buSzPts val="1200"/>
              <a:buFont typeface="Courier New"/>
              <a:buChar char="o"/>
              <a:defRPr sz="1200"/>
            </a:lvl8pPr>
            <a:lvl9pPr marL="4114800" lvl="8" indent="-304800" algn="l">
              <a:spcBef>
                <a:spcPts val="240"/>
              </a:spcBef>
              <a:spcAft>
                <a:spcPts val="0"/>
              </a:spcAft>
              <a:buClr>
                <a:schemeClr val="dk2"/>
              </a:buClr>
              <a:buSzPts val="1200"/>
              <a:buFont typeface="Courier New"/>
              <a:buChar char="o"/>
              <a:defRPr sz="1200"/>
            </a:lvl9pPr>
          </a:lstStyle>
          <a:p>
            <a:endParaRPr/>
          </a:p>
        </p:txBody>
      </p:sp>
      <p:sp>
        <p:nvSpPr>
          <p:cNvPr id="158" name="Google Shape;158;p11"/>
          <p:cNvSpPr txBox="1">
            <a:spLocks noGrp="1"/>
          </p:cNvSpPr>
          <p:nvPr>
            <p:ph type="body" idx="3"/>
          </p:nvPr>
        </p:nvSpPr>
        <p:spPr>
          <a:xfrm>
            <a:off x="6656088" y="1812927"/>
            <a:ext cx="4189984" cy="5762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0"/>
            </a:lvl1pPr>
            <a:lvl2pPr marL="914400" lvl="1" indent="-228600" algn="l">
              <a:spcBef>
                <a:spcPts val="600"/>
              </a:spcBef>
              <a:spcAft>
                <a:spcPts val="0"/>
              </a:spcAft>
              <a:buSzPts val="2000"/>
              <a:buNone/>
              <a:defRPr sz="2000" b="1"/>
            </a:lvl2pPr>
            <a:lvl3pPr marL="1371600" lvl="2" indent="-228600" algn="l">
              <a:spcBef>
                <a:spcPts val="600"/>
              </a:spcBef>
              <a:spcAft>
                <a:spcPts val="0"/>
              </a:spcAft>
              <a:buSzPts val="1800"/>
              <a:buNone/>
              <a:defRPr sz="1800" b="1"/>
            </a:lvl3pPr>
            <a:lvl4pPr marL="1828800" lvl="3" indent="-228600" algn="l">
              <a:spcBef>
                <a:spcPts val="600"/>
              </a:spcBef>
              <a:spcAft>
                <a:spcPts val="0"/>
              </a:spcAft>
              <a:buSzPts val="1600"/>
              <a:buNone/>
              <a:defRPr sz="1600" b="1"/>
            </a:lvl4pPr>
            <a:lvl5pPr marL="2286000" lvl="4" indent="-228600" algn="l">
              <a:spcBef>
                <a:spcPts val="600"/>
              </a:spcBef>
              <a:spcAft>
                <a:spcPts val="0"/>
              </a:spcAft>
              <a:buSzPts val="1600"/>
              <a:buNone/>
              <a:defRPr sz="1600" b="1"/>
            </a:lvl5pPr>
            <a:lvl6pPr marL="2743200" lvl="5" indent="-228600" algn="l">
              <a:spcBef>
                <a:spcPts val="60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59" name="Google Shape;159;p11"/>
          <p:cNvSpPr txBox="1">
            <a:spLocks noGrp="1"/>
          </p:cNvSpPr>
          <p:nvPr>
            <p:ph type="body" idx="4"/>
          </p:nvPr>
        </p:nvSpPr>
        <p:spPr>
          <a:xfrm>
            <a:off x="6217707" y="2389190"/>
            <a:ext cx="4628367" cy="3471861"/>
          </a:xfrm>
          <a:prstGeom prst="rect">
            <a:avLst/>
          </a:prstGeom>
          <a:noFill/>
          <a:ln>
            <a:noFill/>
          </a:ln>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04800" algn="l">
              <a:spcBef>
                <a:spcPts val="600"/>
              </a:spcBef>
              <a:spcAft>
                <a:spcPts val="0"/>
              </a:spcAft>
              <a:buSzPts val="1200"/>
              <a:buChar char="🞇"/>
              <a:defRPr/>
            </a:lvl5pPr>
            <a:lvl6pPr marL="2743200" lvl="5" indent="-305561" algn="l">
              <a:spcBef>
                <a:spcPts val="600"/>
              </a:spcBef>
              <a:spcAft>
                <a:spcPts val="0"/>
              </a:spcAft>
              <a:buClr>
                <a:schemeClr val="dk2"/>
              </a:buClr>
              <a:buSzPts val="1212"/>
              <a:buFont typeface="Courier New"/>
              <a:buChar char="o"/>
              <a:defRPr sz="1200"/>
            </a:lvl6pPr>
            <a:lvl7pPr marL="3200400" lvl="6" indent="-304800" algn="l">
              <a:spcBef>
                <a:spcPts val="240"/>
              </a:spcBef>
              <a:spcAft>
                <a:spcPts val="0"/>
              </a:spcAft>
              <a:buClr>
                <a:schemeClr val="dk2"/>
              </a:buClr>
              <a:buSzPts val="1200"/>
              <a:buFont typeface="Courier New"/>
              <a:buChar char="o"/>
              <a:defRPr sz="1200"/>
            </a:lvl7pPr>
            <a:lvl8pPr marL="3657600" lvl="7" indent="-304800" algn="l">
              <a:spcBef>
                <a:spcPts val="240"/>
              </a:spcBef>
              <a:spcAft>
                <a:spcPts val="0"/>
              </a:spcAft>
              <a:buClr>
                <a:schemeClr val="dk2"/>
              </a:buClr>
              <a:buSzPts val="1200"/>
              <a:buFont typeface="Courier New"/>
              <a:buChar char="o"/>
              <a:defRPr sz="1200"/>
            </a:lvl8pPr>
            <a:lvl9pPr marL="4114800" lvl="8" indent="-304800" algn="l">
              <a:spcBef>
                <a:spcPts val="240"/>
              </a:spcBef>
              <a:spcAft>
                <a:spcPts val="0"/>
              </a:spcAft>
              <a:buClr>
                <a:schemeClr val="dk2"/>
              </a:buClr>
              <a:buSzPts val="1200"/>
              <a:buFont typeface="Courier New"/>
              <a:buChar char="o"/>
              <a:defRPr sz="1200"/>
            </a:lvl9pPr>
          </a:lstStyle>
          <a:p>
            <a:endParaRPr/>
          </a:p>
        </p:txBody>
      </p:sp>
      <p:sp>
        <p:nvSpPr>
          <p:cNvPr id="160" name="Google Shape;160;p11"/>
          <p:cNvSpPr txBox="1">
            <a:spLocks noGrp="1"/>
          </p:cNvSpPr>
          <p:nvPr>
            <p:ph type="dt" idx="10"/>
          </p:nvPr>
        </p:nvSpPr>
        <p:spPr>
          <a:xfrm>
            <a:off x="8583125" y="5951811"/>
            <a:ext cx="28448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11"/>
          <p:cNvSpPr txBox="1">
            <a:spLocks noGrp="1"/>
          </p:cNvSpPr>
          <p:nvPr>
            <p:ph type="ftr" idx="11"/>
          </p:nvPr>
        </p:nvSpPr>
        <p:spPr>
          <a:xfrm>
            <a:off x="1574594" y="5951811"/>
            <a:ext cx="7008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11"/>
          <p:cNvSpPr txBox="1">
            <a:spLocks noGrp="1"/>
          </p:cNvSpPr>
          <p:nvPr>
            <p:ph type="sldNum" idx="12"/>
          </p:nvPr>
        </p:nvSpPr>
        <p:spPr>
          <a:xfrm>
            <a:off x="763545" y="5951811"/>
            <a:ext cx="81104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3"/>
        <p:cNvGrpSpPr/>
        <p:nvPr/>
      </p:nvGrpSpPr>
      <p:grpSpPr>
        <a:xfrm>
          <a:off x="0" y="0"/>
          <a:ext cx="0" cy="0"/>
          <a:chOff x="0" y="0"/>
          <a:chExt cx="0" cy="0"/>
        </a:xfrm>
      </p:grpSpPr>
      <p:sp>
        <p:nvSpPr>
          <p:cNvPr id="164" name="Google Shape;164;p12"/>
          <p:cNvSpPr txBox="1">
            <a:spLocks noGrp="1"/>
          </p:cNvSpPr>
          <p:nvPr>
            <p:ph type="title"/>
          </p:nvPr>
        </p:nvSpPr>
        <p:spPr>
          <a:xfrm>
            <a:off x="1345923" y="675725"/>
            <a:ext cx="9500151" cy="9244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12"/>
          <p:cNvSpPr txBox="1">
            <a:spLocks noGrp="1"/>
          </p:cNvSpPr>
          <p:nvPr>
            <p:ph type="dt" idx="10"/>
          </p:nvPr>
        </p:nvSpPr>
        <p:spPr>
          <a:xfrm>
            <a:off x="8583125" y="5951811"/>
            <a:ext cx="28448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12"/>
          <p:cNvSpPr txBox="1">
            <a:spLocks noGrp="1"/>
          </p:cNvSpPr>
          <p:nvPr>
            <p:ph type="ftr" idx="11"/>
          </p:nvPr>
        </p:nvSpPr>
        <p:spPr>
          <a:xfrm>
            <a:off x="1574594" y="5951811"/>
            <a:ext cx="7008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12"/>
          <p:cNvSpPr txBox="1">
            <a:spLocks noGrp="1"/>
          </p:cNvSpPr>
          <p:nvPr>
            <p:ph type="sldNum" idx="12"/>
          </p:nvPr>
        </p:nvSpPr>
        <p:spPr>
          <a:xfrm>
            <a:off x="763545" y="5951811"/>
            <a:ext cx="81104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8"/>
        <p:cNvGrpSpPr/>
        <p:nvPr/>
      </p:nvGrpSpPr>
      <p:grpSpPr>
        <a:xfrm>
          <a:off x="0" y="0"/>
          <a:ext cx="0" cy="0"/>
          <a:chOff x="0" y="0"/>
          <a:chExt cx="0" cy="0"/>
        </a:xfrm>
      </p:grpSpPr>
      <p:sp>
        <p:nvSpPr>
          <p:cNvPr id="169" name="Google Shape;169;p13"/>
          <p:cNvSpPr txBox="1">
            <a:spLocks noGrp="1"/>
          </p:cNvSpPr>
          <p:nvPr>
            <p:ph type="dt" idx="10"/>
          </p:nvPr>
        </p:nvSpPr>
        <p:spPr>
          <a:xfrm>
            <a:off x="8583125" y="5951811"/>
            <a:ext cx="28448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13"/>
          <p:cNvSpPr txBox="1">
            <a:spLocks noGrp="1"/>
          </p:cNvSpPr>
          <p:nvPr>
            <p:ph type="ftr" idx="11"/>
          </p:nvPr>
        </p:nvSpPr>
        <p:spPr>
          <a:xfrm>
            <a:off x="1574594" y="5951811"/>
            <a:ext cx="7008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13"/>
          <p:cNvSpPr txBox="1">
            <a:spLocks noGrp="1"/>
          </p:cNvSpPr>
          <p:nvPr>
            <p:ph type="sldNum" idx="12"/>
          </p:nvPr>
        </p:nvSpPr>
        <p:spPr>
          <a:xfrm>
            <a:off x="763545" y="5951811"/>
            <a:ext cx="81104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2"/>
        <p:cNvGrpSpPr/>
        <p:nvPr/>
      </p:nvGrpSpPr>
      <p:grpSpPr>
        <a:xfrm>
          <a:off x="0" y="0"/>
          <a:ext cx="0" cy="0"/>
          <a:chOff x="0" y="0"/>
          <a:chExt cx="0" cy="0"/>
        </a:xfrm>
      </p:grpSpPr>
      <p:sp>
        <p:nvSpPr>
          <p:cNvPr id="173" name="Google Shape;173;p14"/>
          <p:cNvSpPr txBox="1">
            <a:spLocks noGrp="1"/>
          </p:cNvSpPr>
          <p:nvPr>
            <p:ph type="title"/>
          </p:nvPr>
        </p:nvSpPr>
        <p:spPr>
          <a:xfrm>
            <a:off x="1345923" y="446088"/>
            <a:ext cx="3547533" cy="118586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3F3F3F"/>
              </a:buClr>
              <a:buSzPts val="2400"/>
              <a:buFont typeface="Verdana"/>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14"/>
          <p:cNvSpPr txBox="1">
            <a:spLocks noGrp="1"/>
          </p:cNvSpPr>
          <p:nvPr>
            <p:ph type="body" idx="1"/>
          </p:nvPr>
        </p:nvSpPr>
        <p:spPr>
          <a:xfrm>
            <a:off x="5136873" y="446088"/>
            <a:ext cx="5706492" cy="5414963"/>
          </a:xfrm>
          <a:prstGeom prst="rect">
            <a:avLst/>
          </a:prstGeom>
          <a:noFill/>
          <a:ln>
            <a:noFill/>
          </a:ln>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04800" algn="l">
              <a:spcBef>
                <a:spcPts val="600"/>
              </a:spcBef>
              <a:spcAft>
                <a:spcPts val="0"/>
              </a:spcAft>
              <a:buSzPts val="1200"/>
              <a:buChar char="🞇"/>
              <a:defRPr/>
            </a:lvl5pPr>
            <a:lvl6pPr marL="2743200" lvl="5" indent="-305561" algn="l">
              <a:spcBef>
                <a:spcPts val="600"/>
              </a:spcBef>
              <a:spcAft>
                <a:spcPts val="0"/>
              </a:spcAft>
              <a:buClr>
                <a:schemeClr val="dk2"/>
              </a:buClr>
              <a:buSzPts val="1212"/>
              <a:buFont typeface="Courier New"/>
              <a:buChar char="o"/>
              <a:defRPr sz="1200"/>
            </a:lvl6pPr>
            <a:lvl7pPr marL="3200400" lvl="6" indent="-304800" algn="l">
              <a:spcBef>
                <a:spcPts val="240"/>
              </a:spcBef>
              <a:spcAft>
                <a:spcPts val="0"/>
              </a:spcAft>
              <a:buClr>
                <a:schemeClr val="dk2"/>
              </a:buClr>
              <a:buSzPts val="1200"/>
              <a:buFont typeface="Courier New"/>
              <a:buChar char="o"/>
              <a:defRPr sz="1200"/>
            </a:lvl7pPr>
            <a:lvl8pPr marL="3657600" lvl="7" indent="-304800" algn="l">
              <a:spcBef>
                <a:spcPts val="240"/>
              </a:spcBef>
              <a:spcAft>
                <a:spcPts val="0"/>
              </a:spcAft>
              <a:buClr>
                <a:schemeClr val="dk2"/>
              </a:buClr>
              <a:buSzPts val="1200"/>
              <a:buFont typeface="Courier New"/>
              <a:buChar char="o"/>
              <a:defRPr sz="1200"/>
            </a:lvl8pPr>
            <a:lvl9pPr marL="4114800" lvl="8" indent="-304800" algn="l">
              <a:spcBef>
                <a:spcPts val="240"/>
              </a:spcBef>
              <a:spcAft>
                <a:spcPts val="0"/>
              </a:spcAft>
              <a:buClr>
                <a:schemeClr val="dk2"/>
              </a:buClr>
              <a:buSzPts val="1200"/>
              <a:buFont typeface="Courier New"/>
              <a:buChar char="o"/>
              <a:defRPr sz="1200"/>
            </a:lvl9pPr>
          </a:lstStyle>
          <a:p>
            <a:endParaRPr/>
          </a:p>
        </p:txBody>
      </p:sp>
      <p:sp>
        <p:nvSpPr>
          <p:cNvPr id="175" name="Google Shape;175;p14"/>
          <p:cNvSpPr txBox="1">
            <a:spLocks noGrp="1"/>
          </p:cNvSpPr>
          <p:nvPr>
            <p:ph type="body" idx="2"/>
          </p:nvPr>
        </p:nvSpPr>
        <p:spPr>
          <a:xfrm>
            <a:off x="1345923" y="1631950"/>
            <a:ext cx="3547533" cy="4229099"/>
          </a:xfrm>
          <a:prstGeom prst="rect">
            <a:avLst/>
          </a:prstGeom>
          <a:noFill/>
          <a:ln>
            <a:noFill/>
          </a:ln>
        </p:spPr>
        <p:txBody>
          <a:bodyPr spcFirstLastPara="1" wrap="square" lIns="91425" tIns="45700" rIns="91425" bIns="45700" anchor="t" anchorCtr="0">
            <a:normAutofit/>
          </a:bodyPr>
          <a:lstStyle>
            <a:lvl1pPr marL="457200" lvl="0" indent="-228600" algn="l">
              <a:spcBef>
                <a:spcPts val="240"/>
              </a:spcBef>
              <a:spcAft>
                <a:spcPts val="0"/>
              </a:spcAft>
              <a:buSzPts val="1200"/>
              <a:buNone/>
              <a:defRPr sz="1200"/>
            </a:lvl1pPr>
            <a:lvl2pPr marL="914400" lvl="1" indent="-228600" algn="l">
              <a:spcBef>
                <a:spcPts val="6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600"/>
              </a:spcBef>
              <a:spcAft>
                <a:spcPts val="0"/>
              </a:spcAft>
              <a:buSzPts val="900"/>
              <a:buNone/>
              <a:defRPr sz="900"/>
            </a:lvl4pPr>
            <a:lvl5pPr marL="2286000" lvl="4" indent="-228600" algn="l">
              <a:spcBef>
                <a:spcPts val="600"/>
              </a:spcBef>
              <a:spcAft>
                <a:spcPts val="0"/>
              </a:spcAft>
              <a:buSzPts val="900"/>
              <a:buNone/>
              <a:defRPr sz="900"/>
            </a:lvl5pPr>
            <a:lvl6pPr marL="2743200" lvl="5" indent="-228600" algn="l">
              <a:spcBef>
                <a:spcPts val="60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76" name="Google Shape;176;p14"/>
          <p:cNvSpPr txBox="1">
            <a:spLocks noGrp="1"/>
          </p:cNvSpPr>
          <p:nvPr>
            <p:ph type="dt" idx="10"/>
          </p:nvPr>
        </p:nvSpPr>
        <p:spPr>
          <a:xfrm>
            <a:off x="8583125" y="5951811"/>
            <a:ext cx="28448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14"/>
          <p:cNvSpPr txBox="1">
            <a:spLocks noGrp="1"/>
          </p:cNvSpPr>
          <p:nvPr>
            <p:ph type="ftr" idx="11"/>
          </p:nvPr>
        </p:nvSpPr>
        <p:spPr>
          <a:xfrm>
            <a:off x="1574594" y="5951811"/>
            <a:ext cx="7008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14"/>
          <p:cNvSpPr txBox="1">
            <a:spLocks noGrp="1"/>
          </p:cNvSpPr>
          <p:nvPr>
            <p:ph type="sldNum" idx="12"/>
          </p:nvPr>
        </p:nvSpPr>
        <p:spPr>
          <a:xfrm>
            <a:off x="763545" y="5951811"/>
            <a:ext cx="81104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79"/>
        <p:cNvGrpSpPr/>
        <p:nvPr/>
      </p:nvGrpSpPr>
      <p:grpSpPr>
        <a:xfrm>
          <a:off x="0" y="0"/>
          <a:ext cx="0" cy="0"/>
          <a:chOff x="0" y="0"/>
          <a:chExt cx="0" cy="0"/>
        </a:xfrm>
      </p:grpSpPr>
      <p:sp>
        <p:nvSpPr>
          <p:cNvPr id="180" name="Google Shape;180;p15"/>
          <p:cNvSpPr txBox="1">
            <a:spLocks noGrp="1"/>
          </p:cNvSpPr>
          <p:nvPr>
            <p:ph type="title"/>
          </p:nvPr>
        </p:nvSpPr>
        <p:spPr>
          <a:xfrm>
            <a:off x="1345924" y="1387058"/>
            <a:ext cx="4641849" cy="11132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3F3F3F"/>
              </a:buClr>
              <a:buSzPts val="2400"/>
              <a:buFont typeface="Verdana"/>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15"/>
          <p:cNvSpPr txBox="1">
            <a:spLocks noGrp="1"/>
          </p:cNvSpPr>
          <p:nvPr>
            <p:ph type="body" idx="1"/>
          </p:nvPr>
        </p:nvSpPr>
        <p:spPr>
          <a:xfrm>
            <a:off x="1345924" y="2500312"/>
            <a:ext cx="4641849" cy="2530200"/>
          </a:xfrm>
          <a:prstGeom prst="rect">
            <a:avLst/>
          </a:prstGeom>
          <a:noFill/>
          <a:ln>
            <a:noFill/>
          </a:ln>
        </p:spPr>
        <p:txBody>
          <a:bodyPr spcFirstLastPara="1" wrap="square" lIns="91425" tIns="45700" rIns="91425" bIns="45700" anchor="t" anchorCtr="0">
            <a:normAutofit/>
          </a:bodyPr>
          <a:lstStyle>
            <a:lvl1pPr marL="457200" lvl="0" indent="-228600" algn="l">
              <a:spcBef>
                <a:spcPts val="240"/>
              </a:spcBef>
              <a:spcAft>
                <a:spcPts val="0"/>
              </a:spcAft>
              <a:buSzPts val="1200"/>
              <a:buNone/>
              <a:defRPr sz="1200"/>
            </a:lvl1pPr>
            <a:lvl2pPr marL="914400" lvl="1" indent="-228600" algn="l">
              <a:spcBef>
                <a:spcPts val="6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600"/>
              </a:spcBef>
              <a:spcAft>
                <a:spcPts val="0"/>
              </a:spcAft>
              <a:buSzPts val="900"/>
              <a:buNone/>
              <a:defRPr sz="900"/>
            </a:lvl4pPr>
            <a:lvl5pPr marL="2286000" lvl="4" indent="-228600" algn="l">
              <a:spcBef>
                <a:spcPts val="600"/>
              </a:spcBef>
              <a:spcAft>
                <a:spcPts val="0"/>
              </a:spcAft>
              <a:buSzPts val="900"/>
              <a:buNone/>
              <a:defRPr sz="900"/>
            </a:lvl5pPr>
            <a:lvl6pPr marL="2743200" lvl="5" indent="-228600" algn="l">
              <a:spcBef>
                <a:spcPts val="60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82" name="Google Shape;182;p15"/>
          <p:cNvSpPr txBox="1">
            <a:spLocks noGrp="1"/>
          </p:cNvSpPr>
          <p:nvPr>
            <p:ph type="dt" idx="10"/>
          </p:nvPr>
        </p:nvSpPr>
        <p:spPr>
          <a:xfrm>
            <a:off x="8583125" y="5951811"/>
            <a:ext cx="28448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15"/>
          <p:cNvSpPr txBox="1">
            <a:spLocks noGrp="1"/>
          </p:cNvSpPr>
          <p:nvPr>
            <p:ph type="ftr" idx="11"/>
          </p:nvPr>
        </p:nvSpPr>
        <p:spPr>
          <a:xfrm>
            <a:off x="1574594" y="5951811"/>
            <a:ext cx="7008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5"/>
          <p:cNvSpPr txBox="1">
            <a:spLocks noGrp="1"/>
          </p:cNvSpPr>
          <p:nvPr>
            <p:ph type="sldNum" idx="12"/>
          </p:nvPr>
        </p:nvSpPr>
        <p:spPr>
          <a:xfrm>
            <a:off x="763545" y="5951811"/>
            <a:ext cx="81104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grpSp>
        <p:nvGrpSpPr>
          <p:cNvPr id="185" name="Google Shape;185;p15"/>
          <p:cNvGrpSpPr/>
          <p:nvPr/>
        </p:nvGrpSpPr>
        <p:grpSpPr>
          <a:xfrm>
            <a:off x="6291682" y="993076"/>
            <a:ext cx="2462851" cy="1530439"/>
            <a:chOff x="4718762" y="993075"/>
            <a:chExt cx="1847138" cy="1530439"/>
          </a:xfrm>
        </p:grpSpPr>
        <p:sp>
          <p:nvSpPr>
            <p:cNvPr id="186" name="Google Shape;186;p15"/>
            <p:cNvSpPr/>
            <p:nvPr/>
          </p:nvSpPr>
          <p:spPr>
            <a:xfrm>
              <a:off x="5479247" y="1436861"/>
              <a:ext cx="1086653" cy="1086653"/>
            </a:xfrm>
            <a:prstGeom prst="ellipse">
              <a:avLst/>
            </a:prstGeom>
            <a:noFill/>
            <a:ln w="1270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87" name="Google Shape;187;p15"/>
            <p:cNvSpPr/>
            <p:nvPr/>
          </p:nvSpPr>
          <p:spPr>
            <a:xfrm>
              <a:off x="5650541" y="1411791"/>
              <a:ext cx="830365" cy="830365"/>
            </a:xfrm>
            <a:prstGeom prst="ellipse">
              <a:avLst/>
            </a:prstGeom>
            <a:solidFill>
              <a:schemeClr val="accent1"/>
            </a:solidFill>
            <a:ln w="1270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88" name="Google Shape;188;p15"/>
            <p:cNvSpPr/>
            <p:nvPr/>
          </p:nvSpPr>
          <p:spPr>
            <a:xfrm>
              <a:off x="5256184" y="1894454"/>
              <a:ext cx="602364" cy="602364"/>
            </a:xfrm>
            <a:prstGeom prst="ellipse">
              <a:avLst/>
            </a:prstGeom>
            <a:noFill/>
            <a:ln w="1270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89" name="Google Shape;189;p15"/>
            <p:cNvSpPr/>
            <p:nvPr/>
          </p:nvSpPr>
          <p:spPr>
            <a:xfrm>
              <a:off x="5424145" y="1811313"/>
              <a:ext cx="489588" cy="489588"/>
            </a:xfrm>
            <a:prstGeom prst="ellipse">
              <a:avLst/>
            </a:prstGeom>
            <a:solidFill>
              <a:schemeClr val="accent1"/>
            </a:solidFill>
            <a:ln w="1270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90" name="Google Shape;190;p15"/>
            <p:cNvSpPr/>
            <p:nvPr/>
          </p:nvSpPr>
          <p:spPr>
            <a:xfrm>
              <a:off x="4718762" y="2083426"/>
              <a:ext cx="256601" cy="256601"/>
            </a:xfrm>
            <a:prstGeom prst="ellipse">
              <a:avLst/>
            </a:prstGeom>
            <a:noFill/>
            <a:ln w="1270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91" name="Google Shape;191;p15"/>
            <p:cNvSpPr/>
            <p:nvPr/>
          </p:nvSpPr>
          <p:spPr>
            <a:xfrm>
              <a:off x="6132091" y="993075"/>
              <a:ext cx="256601" cy="256601"/>
            </a:xfrm>
            <a:prstGeom prst="ellipse">
              <a:avLst/>
            </a:prstGeom>
            <a:noFill/>
            <a:ln w="1270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92" name="Google Shape;192;p15"/>
            <p:cNvSpPr/>
            <p:nvPr/>
          </p:nvSpPr>
          <p:spPr>
            <a:xfrm>
              <a:off x="5059596" y="1894454"/>
              <a:ext cx="197439" cy="197439"/>
            </a:xfrm>
            <a:prstGeom prst="ellipse">
              <a:avLst/>
            </a:prstGeom>
            <a:solidFill>
              <a:schemeClr val="accent1"/>
            </a:solidFill>
            <a:ln w="1270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93" name="Google Shape;193;p15"/>
            <p:cNvSpPr/>
            <p:nvPr/>
          </p:nvSpPr>
          <p:spPr>
            <a:xfrm>
              <a:off x="6148801" y="1060593"/>
              <a:ext cx="197439" cy="197439"/>
            </a:xfrm>
            <a:prstGeom prst="ellipse">
              <a:avLst/>
            </a:prstGeom>
            <a:solidFill>
              <a:schemeClr val="accent1"/>
            </a:solidFill>
            <a:ln w="1270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grpSp>
      <p:sp>
        <p:nvSpPr>
          <p:cNvPr id="194" name="Google Shape;194;p15"/>
          <p:cNvSpPr>
            <a:spLocks noGrp="1"/>
          </p:cNvSpPr>
          <p:nvPr>
            <p:ph type="pic" idx="2"/>
          </p:nvPr>
        </p:nvSpPr>
        <p:spPr>
          <a:xfrm>
            <a:off x="6502400" y="1600200"/>
            <a:ext cx="4572000" cy="3429000"/>
          </a:xfrm>
          <a:prstGeom prst="ellipse">
            <a:avLst/>
          </a:prstGeom>
          <a:noFill/>
          <a:ln w="76200" cap="flat" cmpd="sng">
            <a:solidFill>
              <a:srgbClr val="9ADE27"/>
            </a:solidFill>
            <a:prstDash val="solid"/>
            <a:round/>
            <a:headEnd type="none" w="sm" len="sm"/>
            <a:tailEnd type="none" w="sm" len="sm"/>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BDED6D"/>
            </a:gs>
            <a:gs pos="88000">
              <a:srgbClr val="80AA3C"/>
            </a:gs>
            <a:gs pos="100000">
              <a:srgbClr val="80AA3C"/>
            </a:gs>
          </a:gsLst>
          <a:lin ang="5400000" scaled="0"/>
        </a:gradFill>
        <a:effectLst/>
      </p:bgPr>
    </p:bg>
    <p:spTree>
      <p:nvGrpSpPr>
        <p:cNvPr id="1" name="Shape 9"/>
        <p:cNvGrpSpPr/>
        <p:nvPr/>
      </p:nvGrpSpPr>
      <p:grpSpPr>
        <a:xfrm>
          <a:off x="0" y="0"/>
          <a:ext cx="0" cy="0"/>
          <a:chOff x="0" y="0"/>
          <a:chExt cx="0" cy="0"/>
        </a:xfrm>
      </p:grpSpPr>
      <p:grpSp>
        <p:nvGrpSpPr>
          <p:cNvPr id="10" name="Google Shape;10;p6"/>
          <p:cNvGrpSpPr/>
          <p:nvPr/>
        </p:nvGrpSpPr>
        <p:grpSpPr>
          <a:xfrm>
            <a:off x="-202703" y="-215180"/>
            <a:ext cx="13413033" cy="7371438"/>
            <a:chOff x="-152028" y="-215180"/>
            <a:chExt cx="10059775" cy="7371438"/>
          </a:xfrm>
        </p:grpSpPr>
        <p:grpSp>
          <p:nvGrpSpPr>
            <p:cNvPr id="11" name="Google Shape;11;p6"/>
            <p:cNvGrpSpPr/>
            <p:nvPr/>
          </p:nvGrpSpPr>
          <p:grpSpPr>
            <a:xfrm>
              <a:off x="-140747" y="146151"/>
              <a:ext cx="9427756" cy="6440090"/>
              <a:chOff x="-140747" y="146151"/>
              <a:chExt cx="9427756" cy="6440090"/>
            </a:xfrm>
          </p:grpSpPr>
          <p:grpSp>
            <p:nvGrpSpPr>
              <p:cNvPr id="12" name="Google Shape;12;p6"/>
              <p:cNvGrpSpPr/>
              <p:nvPr/>
            </p:nvGrpSpPr>
            <p:grpSpPr>
              <a:xfrm rot="2429339">
                <a:off x="8528" y="447135"/>
                <a:ext cx="1128260" cy="875915"/>
                <a:chOff x="-162267" y="4120976"/>
                <a:chExt cx="3435350" cy="2667000"/>
              </a:xfrm>
            </p:grpSpPr>
            <p:sp>
              <p:nvSpPr>
                <p:cNvPr id="13" name="Google Shape;13;p6"/>
                <p:cNvSpPr/>
                <p:nvPr/>
              </p:nvSpPr>
              <p:spPr>
                <a:xfrm>
                  <a:off x="1644650" y="4162425"/>
                  <a:ext cx="441325" cy="657225"/>
                </a:xfrm>
                <a:custGeom>
                  <a:avLst/>
                  <a:gdLst/>
                  <a:ahLst/>
                  <a:cxnLst/>
                  <a:rect l="l" t="t" r="r" b="b"/>
                  <a:pathLst>
                    <a:path w="278" h="414" extrusionOk="0">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4" name="Google Shape;14;p6"/>
                <p:cNvSpPr/>
                <p:nvPr/>
              </p:nvSpPr>
              <p:spPr>
                <a:xfrm>
                  <a:off x="2089150" y="4835525"/>
                  <a:ext cx="1588" cy="3175"/>
                </a:xfrm>
                <a:custGeom>
                  <a:avLst/>
                  <a:gdLst/>
                  <a:ahLst/>
                  <a:cxnLst/>
                  <a:rect l="l" t="t" r="r" b="b"/>
                  <a:pathLst>
                    <a:path w="120000" h="2" extrusionOk="0">
                      <a:moveTo>
                        <a:pt x="0" y="0"/>
                      </a:moveTo>
                      <a:lnTo>
                        <a:pt x="0" y="0"/>
                      </a:lnTo>
                      <a:lnTo>
                        <a:pt x="0" y="2"/>
                      </a:lnTo>
                      <a:lnTo>
                        <a:pt x="0" y="2"/>
                      </a:lnTo>
                      <a:lnTo>
                        <a:pt x="0" y="0"/>
                      </a:lnTo>
                      <a:lnTo>
                        <a:pt x="0" y="0"/>
                      </a:lnTo>
                      <a:lnTo>
                        <a:pt x="0" y="0"/>
                      </a:lnTo>
                      <a:lnTo>
                        <a:pt x="0" y="0"/>
                      </a:lnTo>
                      <a:lnTo>
                        <a:pt x="0" y="0"/>
                      </a:lnTo>
                      <a:lnTo>
                        <a:pt x="0" y="0"/>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5" name="Google Shape;15;p6"/>
                <p:cNvSpPr/>
                <p:nvPr/>
              </p:nvSpPr>
              <p:spPr>
                <a:xfrm>
                  <a:off x="2117725" y="4162425"/>
                  <a:ext cx="444500" cy="657225"/>
                </a:xfrm>
                <a:custGeom>
                  <a:avLst/>
                  <a:gdLst/>
                  <a:ahLst/>
                  <a:cxnLst/>
                  <a:rect l="l" t="t" r="r" b="b"/>
                  <a:pathLst>
                    <a:path w="280" h="414" extrusionOk="0">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6" name="Google Shape;16;p6"/>
                <p:cNvSpPr/>
                <p:nvPr/>
              </p:nvSpPr>
              <p:spPr>
                <a:xfrm>
                  <a:off x="-162267" y="4120976"/>
                  <a:ext cx="3435350" cy="2667000"/>
                </a:xfrm>
                <a:custGeom>
                  <a:avLst/>
                  <a:gdLst/>
                  <a:ahLst/>
                  <a:cxnLst/>
                  <a:rect l="l" t="t" r="r" b="b"/>
                  <a:pathLst>
                    <a:path w="2164" h="1680" extrusionOk="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17" name="Google Shape;17;p6"/>
              <p:cNvGrpSpPr/>
              <p:nvPr/>
            </p:nvGrpSpPr>
            <p:grpSpPr>
              <a:xfrm rot="-2106336">
                <a:off x="353923" y="1671596"/>
                <a:ext cx="992740" cy="814144"/>
                <a:chOff x="381000" y="304800"/>
                <a:chExt cx="3317876" cy="2720975"/>
              </a:xfrm>
            </p:grpSpPr>
            <p:sp>
              <p:nvSpPr>
                <p:cNvPr id="18" name="Google Shape;18;p6"/>
                <p:cNvSpPr/>
                <p:nvPr/>
              </p:nvSpPr>
              <p:spPr>
                <a:xfrm>
                  <a:off x="1660525" y="654050"/>
                  <a:ext cx="368300" cy="546100"/>
                </a:xfrm>
                <a:custGeom>
                  <a:avLst/>
                  <a:gdLst/>
                  <a:ahLst/>
                  <a:cxnLst/>
                  <a:rect l="l" t="t" r="r" b="b"/>
                  <a:pathLst>
                    <a:path w="232" h="344" extrusionOk="0">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9" name="Google Shape;19;p6"/>
                <p:cNvSpPr/>
                <p:nvPr/>
              </p:nvSpPr>
              <p:spPr>
                <a:xfrm>
                  <a:off x="2032000" y="1216025"/>
                  <a:ext cx="1588" cy="1588"/>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20" name="Google Shape;20;p6"/>
                <p:cNvSpPr/>
                <p:nvPr/>
              </p:nvSpPr>
              <p:spPr>
                <a:xfrm>
                  <a:off x="2057401" y="654050"/>
                  <a:ext cx="368300" cy="546100"/>
                </a:xfrm>
                <a:custGeom>
                  <a:avLst/>
                  <a:gdLst/>
                  <a:ahLst/>
                  <a:cxnLst/>
                  <a:rect l="l" t="t" r="r" b="b"/>
                  <a:pathLst>
                    <a:path w="232" h="344" extrusionOk="0">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21" name="Google Shape;21;p6"/>
                <p:cNvSpPr/>
                <p:nvPr/>
              </p:nvSpPr>
              <p:spPr>
                <a:xfrm>
                  <a:off x="381000" y="304800"/>
                  <a:ext cx="3317876" cy="2720975"/>
                </a:xfrm>
                <a:custGeom>
                  <a:avLst/>
                  <a:gdLst/>
                  <a:ahLst/>
                  <a:cxnLst/>
                  <a:rect l="l" t="t" r="r" b="b"/>
                  <a:pathLst>
                    <a:path w="2090" h="1714" extrusionOk="0">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22" name="Google Shape;22;p6"/>
              <p:cNvGrpSpPr/>
              <p:nvPr/>
            </p:nvGrpSpPr>
            <p:grpSpPr>
              <a:xfrm rot="-1888931">
                <a:off x="391817" y="4560622"/>
                <a:ext cx="1094993" cy="933829"/>
                <a:chOff x="5181600" y="457200"/>
                <a:chExt cx="3235325" cy="2759075"/>
              </a:xfrm>
            </p:grpSpPr>
            <p:sp>
              <p:nvSpPr>
                <p:cNvPr id="23" name="Google Shape;23;p6"/>
                <p:cNvSpPr/>
                <p:nvPr/>
              </p:nvSpPr>
              <p:spPr>
                <a:xfrm>
                  <a:off x="6400801" y="787399"/>
                  <a:ext cx="390524" cy="581026"/>
                </a:xfrm>
                <a:custGeom>
                  <a:avLst/>
                  <a:gdLst/>
                  <a:ahLst/>
                  <a:cxnLst/>
                  <a:rect l="l" t="t" r="r" b="b"/>
                  <a:pathLst>
                    <a:path w="246" h="366" extrusionOk="0">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24" name="Google Shape;24;p6"/>
                <p:cNvSpPr/>
                <p:nvPr/>
              </p:nvSpPr>
              <p:spPr>
                <a:xfrm>
                  <a:off x="6791325" y="1381124"/>
                  <a:ext cx="1588" cy="1588"/>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25" name="Google Shape;25;p6"/>
                <p:cNvSpPr/>
                <p:nvPr/>
              </p:nvSpPr>
              <p:spPr>
                <a:xfrm>
                  <a:off x="6819900" y="787399"/>
                  <a:ext cx="387350" cy="581026"/>
                </a:xfrm>
                <a:custGeom>
                  <a:avLst/>
                  <a:gdLst/>
                  <a:ahLst/>
                  <a:cxnLst/>
                  <a:rect l="l" t="t" r="r" b="b"/>
                  <a:pathLst>
                    <a:path w="244" h="366" extrusionOk="0">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26" name="Google Shape;26;p6"/>
                <p:cNvSpPr/>
                <p:nvPr/>
              </p:nvSpPr>
              <p:spPr>
                <a:xfrm>
                  <a:off x="5181600" y="457200"/>
                  <a:ext cx="3235325" cy="2759075"/>
                </a:xfrm>
                <a:custGeom>
                  <a:avLst/>
                  <a:gdLst/>
                  <a:ahLst/>
                  <a:cxnLst/>
                  <a:rect l="l" t="t" r="r" b="b"/>
                  <a:pathLst>
                    <a:path w="2038" h="1738" extrusionOk="0">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27" name="Google Shape;27;p6"/>
              <p:cNvGrpSpPr/>
              <p:nvPr/>
            </p:nvGrpSpPr>
            <p:grpSpPr>
              <a:xfrm rot="-1888931">
                <a:off x="7705128" y="419213"/>
                <a:ext cx="1376651" cy="1173997"/>
                <a:chOff x="5181600" y="457200"/>
                <a:chExt cx="3235325" cy="2759075"/>
              </a:xfrm>
            </p:grpSpPr>
            <p:sp>
              <p:nvSpPr>
                <p:cNvPr id="28" name="Google Shape;28;p6"/>
                <p:cNvSpPr/>
                <p:nvPr/>
              </p:nvSpPr>
              <p:spPr>
                <a:xfrm>
                  <a:off x="6400801" y="787399"/>
                  <a:ext cx="390524" cy="581026"/>
                </a:xfrm>
                <a:custGeom>
                  <a:avLst/>
                  <a:gdLst/>
                  <a:ahLst/>
                  <a:cxnLst/>
                  <a:rect l="l" t="t" r="r" b="b"/>
                  <a:pathLst>
                    <a:path w="246" h="366" extrusionOk="0">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29" name="Google Shape;29;p6"/>
                <p:cNvSpPr/>
                <p:nvPr/>
              </p:nvSpPr>
              <p:spPr>
                <a:xfrm>
                  <a:off x="6791325" y="1381124"/>
                  <a:ext cx="1588" cy="1588"/>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30" name="Google Shape;30;p6"/>
                <p:cNvSpPr/>
                <p:nvPr/>
              </p:nvSpPr>
              <p:spPr>
                <a:xfrm>
                  <a:off x="6819900" y="787399"/>
                  <a:ext cx="387350" cy="581026"/>
                </a:xfrm>
                <a:custGeom>
                  <a:avLst/>
                  <a:gdLst/>
                  <a:ahLst/>
                  <a:cxnLst/>
                  <a:rect l="l" t="t" r="r" b="b"/>
                  <a:pathLst>
                    <a:path w="244" h="366" extrusionOk="0">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31" name="Google Shape;31;p6"/>
                <p:cNvSpPr/>
                <p:nvPr/>
              </p:nvSpPr>
              <p:spPr>
                <a:xfrm>
                  <a:off x="5181600" y="457200"/>
                  <a:ext cx="3235325" cy="2759075"/>
                </a:xfrm>
                <a:custGeom>
                  <a:avLst/>
                  <a:gdLst/>
                  <a:ahLst/>
                  <a:cxnLst/>
                  <a:rect l="l" t="t" r="r" b="b"/>
                  <a:pathLst>
                    <a:path w="2038" h="1738" extrusionOk="0">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32" name="Google Shape;32;p6"/>
              <p:cNvGrpSpPr/>
              <p:nvPr/>
            </p:nvGrpSpPr>
            <p:grpSpPr>
              <a:xfrm rot="2429339">
                <a:off x="7324516" y="3846323"/>
                <a:ext cx="1472288" cy="1142999"/>
                <a:chOff x="381000" y="3581400"/>
                <a:chExt cx="3435350" cy="2667000"/>
              </a:xfrm>
            </p:grpSpPr>
            <p:sp>
              <p:nvSpPr>
                <p:cNvPr id="33" name="Google Shape;33;p6"/>
                <p:cNvSpPr/>
                <p:nvPr/>
              </p:nvSpPr>
              <p:spPr>
                <a:xfrm>
                  <a:off x="1644650" y="4162425"/>
                  <a:ext cx="441325" cy="657225"/>
                </a:xfrm>
                <a:custGeom>
                  <a:avLst/>
                  <a:gdLst/>
                  <a:ahLst/>
                  <a:cxnLst/>
                  <a:rect l="l" t="t" r="r" b="b"/>
                  <a:pathLst>
                    <a:path w="278" h="414" extrusionOk="0">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34" name="Google Shape;34;p6"/>
                <p:cNvSpPr/>
                <p:nvPr/>
              </p:nvSpPr>
              <p:spPr>
                <a:xfrm>
                  <a:off x="2089150" y="4835525"/>
                  <a:ext cx="1588" cy="3175"/>
                </a:xfrm>
                <a:custGeom>
                  <a:avLst/>
                  <a:gdLst/>
                  <a:ahLst/>
                  <a:cxnLst/>
                  <a:rect l="l" t="t" r="r" b="b"/>
                  <a:pathLst>
                    <a:path w="120000" h="2" extrusionOk="0">
                      <a:moveTo>
                        <a:pt x="0" y="0"/>
                      </a:moveTo>
                      <a:lnTo>
                        <a:pt x="0" y="0"/>
                      </a:lnTo>
                      <a:lnTo>
                        <a:pt x="0" y="2"/>
                      </a:lnTo>
                      <a:lnTo>
                        <a:pt x="0" y="2"/>
                      </a:lnTo>
                      <a:lnTo>
                        <a:pt x="0" y="0"/>
                      </a:lnTo>
                      <a:lnTo>
                        <a:pt x="0" y="0"/>
                      </a:lnTo>
                      <a:lnTo>
                        <a:pt x="0" y="0"/>
                      </a:lnTo>
                      <a:lnTo>
                        <a:pt x="0" y="0"/>
                      </a:lnTo>
                      <a:lnTo>
                        <a:pt x="0" y="0"/>
                      </a:lnTo>
                      <a:lnTo>
                        <a:pt x="0" y="0"/>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35" name="Google Shape;35;p6"/>
                <p:cNvSpPr/>
                <p:nvPr/>
              </p:nvSpPr>
              <p:spPr>
                <a:xfrm>
                  <a:off x="2117725" y="4162425"/>
                  <a:ext cx="444500" cy="657225"/>
                </a:xfrm>
                <a:custGeom>
                  <a:avLst/>
                  <a:gdLst/>
                  <a:ahLst/>
                  <a:cxnLst/>
                  <a:rect l="l" t="t" r="r" b="b"/>
                  <a:pathLst>
                    <a:path w="280" h="414" extrusionOk="0">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36" name="Google Shape;36;p6"/>
                <p:cNvSpPr/>
                <p:nvPr/>
              </p:nvSpPr>
              <p:spPr>
                <a:xfrm>
                  <a:off x="381000" y="3581400"/>
                  <a:ext cx="3435350" cy="2667000"/>
                </a:xfrm>
                <a:custGeom>
                  <a:avLst/>
                  <a:gdLst/>
                  <a:ahLst/>
                  <a:cxnLst/>
                  <a:rect l="l" t="t" r="r" b="b"/>
                  <a:pathLst>
                    <a:path w="2164" h="1680" extrusionOk="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37" name="Google Shape;37;p6"/>
              <p:cNvGrpSpPr/>
              <p:nvPr/>
            </p:nvGrpSpPr>
            <p:grpSpPr>
              <a:xfrm rot="-2106336">
                <a:off x="7783359" y="5358489"/>
                <a:ext cx="1188480" cy="974662"/>
                <a:chOff x="381000" y="304800"/>
                <a:chExt cx="3317876" cy="2720975"/>
              </a:xfrm>
            </p:grpSpPr>
            <p:sp>
              <p:nvSpPr>
                <p:cNvPr id="38" name="Google Shape;38;p6"/>
                <p:cNvSpPr/>
                <p:nvPr/>
              </p:nvSpPr>
              <p:spPr>
                <a:xfrm>
                  <a:off x="1660525" y="654050"/>
                  <a:ext cx="368300" cy="546100"/>
                </a:xfrm>
                <a:custGeom>
                  <a:avLst/>
                  <a:gdLst/>
                  <a:ahLst/>
                  <a:cxnLst/>
                  <a:rect l="l" t="t" r="r" b="b"/>
                  <a:pathLst>
                    <a:path w="232" h="344" extrusionOk="0">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39" name="Google Shape;39;p6"/>
                <p:cNvSpPr/>
                <p:nvPr/>
              </p:nvSpPr>
              <p:spPr>
                <a:xfrm>
                  <a:off x="2032000" y="1216025"/>
                  <a:ext cx="1588" cy="1588"/>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40" name="Google Shape;40;p6"/>
                <p:cNvSpPr/>
                <p:nvPr/>
              </p:nvSpPr>
              <p:spPr>
                <a:xfrm>
                  <a:off x="2057401" y="654050"/>
                  <a:ext cx="368300" cy="546100"/>
                </a:xfrm>
                <a:custGeom>
                  <a:avLst/>
                  <a:gdLst/>
                  <a:ahLst/>
                  <a:cxnLst/>
                  <a:rect l="l" t="t" r="r" b="b"/>
                  <a:pathLst>
                    <a:path w="232" h="344" extrusionOk="0">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41" name="Google Shape;41;p6"/>
                <p:cNvSpPr/>
                <p:nvPr/>
              </p:nvSpPr>
              <p:spPr>
                <a:xfrm>
                  <a:off x="381000" y="304800"/>
                  <a:ext cx="3317876" cy="2720975"/>
                </a:xfrm>
                <a:custGeom>
                  <a:avLst/>
                  <a:gdLst/>
                  <a:ahLst/>
                  <a:cxnLst/>
                  <a:rect l="l" t="t" r="r" b="b"/>
                  <a:pathLst>
                    <a:path w="2090" h="1714" extrusionOk="0">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grpSp>
          <p:nvGrpSpPr>
            <p:cNvPr id="42" name="Google Shape;42;p6"/>
            <p:cNvGrpSpPr/>
            <p:nvPr/>
          </p:nvGrpSpPr>
          <p:grpSpPr>
            <a:xfrm>
              <a:off x="-152028" y="-215180"/>
              <a:ext cx="9630526" cy="7073202"/>
              <a:chOff x="-152028" y="-215180"/>
              <a:chExt cx="9630526" cy="7073202"/>
            </a:xfrm>
          </p:grpSpPr>
          <p:grpSp>
            <p:nvGrpSpPr>
              <p:cNvPr id="43" name="Google Shape;43;p6"/>
              <p:cNvGrpSpPr/>
              <p:nvPr/>
            </p:nvGrpSpPr>
            <p:grpSpPr>
              <a:xfrm rot="-1540235">
                <a:off x="104361" y="102415"/>
                <a:ext cx="1831035" cy="1600891"/>
                <a:chOff x="289963" y="-152266"/>
                <a:chExt cx="3372960" cy="2949011"/>
              </a:xfrm>
            </p:grpSpPr>
            <p:sp>
              <p:nvSpPr>
                <p:cNvPr id="44" name="Google Shape;44;p6"/>
                <p:cNvSpPr/>
                <p:nvPr/>
              </p:nvSpPr>
              <p:spPr>
                <a:xfrm>
                  <a:off x="1660525" y="654050"/>
                  <a:ext cx="368300" cy="546100"/>
                </a:xfrm>
                <a:custGeom>
                  <a:avLst/>
                  <a:gdLst/>
                  <a:ahLst/>
                  <a:cxnLst/>
                  <a:rect l="l" t="t" r="r" b="b"/>
                  <a:pathLst>
                    <a:path w="232" h="344" extrusionOk="0">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solidFill>
                  <a:srgbClr val="D7F2AA">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45" name="Google Shape;45;p6"/>
                <p:cNvSpPr/>
                <p:nvPr/>
              </p:nvSpPr>
              <p:spPr>
                <a:xfrm>
                  <a:off x="2032000" y="1216025"/>
                  <a:ext cx="1588" cy="1588"/>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7F2AA">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46" name="Google Shape;46;p6"/>
                <p:cNvSpPr/>
                <p:nvPr/>
              </p:nvSpPr>
              <p:spPr>
                <a:xfrm>
                  <a:off x="2057401" y="654050"/>
                  <a:ext cx="368300" cy="546100"/>
                </a:xfrm>
                <a:custGeom>
                  <a:avLst/>
                  <a:gdLst/>
                  <a:ahLst/>
                  <a:cxnLst/>
                  <a:rect l="l" t="t" r="r" b="b"/>
                  <a:pathLst>
                    <a:path w="232" h="344" extrusionOk="0">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solidFill>
                  <a:srgbClr val="D7F2AA">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47" name="Google Shape;47;p6"/>
                <p:cNvSpPr/>
                <p:nvPr/>
              </p:nvSpPr>
              <p:spPr>
                <a:xfrm rot="650724">
                  <a:off x="492450" y="105224"/>
                  <a:ext cx="2967986" cy="2434032"/>
                </a:xfrm>
                <a:custGeom>
                  <a:avLst/>
                  <a:gdLst/>
                  <a:ahLst/>
                  <a:cxnLst/>
                  <a:rect l="l" t="t" r="r" b="b"/>
                  <a:pathLst>
                    <a:path w="2090" h="1714" extrusionOk="0">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rgbClr val="D7F2AA">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48" name="Google Shape;48;p6"/>
              <p:cNvGrpSpPr/>
              <p:nvPr/>
            </p:nvGrpSpPr>
            <p:grpSpPr>
              <a:xfrm rot="1419986">
                <a:off x="7374137" y="629719"/>
                <a:ext cx="1046470" cy="892409"/>
                <a:chOff x="5181600" y="457200"/>
                <a:chExt cx="3235325" cy="2759075"/>
              </a:xfrm>
            </p:grpSpPr>
            <p:sp>
              <p:nvSpPr>
                <p:cNvPr id="49" name="Google Shape;49;p6"/>
                <p:cNvSpPr/>
                <p:nvPr/>
              </p:nvSpPr>
              <p:spPr>
                <a:xfrm>
                  <a:off x="6400801" y="787399"/>
                  <a:ext cx="390524" cy="581026"/>
                </a:xfrm>
                <a:custGeom>
                  <a:avLst/>
                  <a:gdLst/>
                  <a:ahLst/>
                  <a:cxnLst/>
                  <a:rect l="l" t="t" r="r" b="b"/>
                  <a:pathLst>
                    <a:path w="246" h="366" extrusionOk="0">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solidFill>
                  <a:srgbClr val="D7F2AA">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50" name="Google Shape;50;p6"/>
                <p:cNvSpPr/>
                <p:nvPr/>
              </p:nvSpPr>
              <p:spPr>
                <a:xfrm>
                  <a:off x="6791325" y="1381124"/>
                  <a:ext cx="1588" cy="1588"/>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7F2AA">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51" name="Google Shape;51;p6"/>
                <p:cNvSpPr/>
                <p:nvPr/>
              </p:nvSpPr>
              <p:spPr>
                <a:xfrm>
                  <a:off x="6819900" y="787399"/>
                  <a:ext cx="387350" cy="581026"/>
                </a:xfrm>
                <a:custGeom>
                  <a:avLst/>
                  <a:gdLst/>
                  <a:ahLst/>
                  <a:cxnLst/>
                  <a:rect l="l" t="t" r="r" b="b"/>
                  <a:pathLst>
                    <a:path w="244" h="366" extrusionOk="0">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solidFill>
                  <a:srgbClr val="D7F2AA">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52" name="Google Shape;52;p6"/>
                <p:cNvSpPr/>
                <p:nvPr/>
              </p:nvSpPr>
              <p:spPr>
                <a:xfrm>
                  <a:off x="5181600" y="457200"/>
                  <a:ext cx="3235325" cy="2759075"/>
                </a:xfrm>
                <a:custGeom>
                  <a:avLst/>
                  <a:gdLst/>
                  <a:ahLst/>
                  <a:cxnLst/>
                  <a:rect l="l" t="t" r="r" b="b"/>
                  <a:pathLst>
                    <a:path w="2038" h="1738" extrusionOk="0">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rgbClr val="D7F2AA">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sp>
            <p:nvSpPr>
              <p:cNvPr id="53" name="Google Shape;53;p6"/>
              <p:cNvSpPr/>
              <p:nvPr/>
            </p:nvSpPr>
            <p:spPr>
              <a:xfrm rot="1542474">
                <a:off x="7058065" y="3702660"/>
                <a:ext cx="879" cy="1757"/>
              </a:xfrm>
              <a:custGeom>
                <a:avLst/>
                <a:gdLst/>
                <a:ahLst/>
                <a:cxnLst/>
                <a:rect l="l" t="t" r="r" b="b"/>
                <a:pathLst>
                  <a:path w="120000" h="2" extrusionOk="0">
                    <a:moveTo>
                      <a:pt x="0" y="0"/>
                    </a:moveTo>
                    <a:lnTo>
                      <a:pt x="0" y="0"/>
                    </a:lnTo>
                    <a:lnTo>
                      <a:pt x="0" y="2"/>
                    </a:lnTo>
                    <a:lnTo>
                      <a:pt x="0" y="2"/>
                    </a:lnTo>
                    <a:lnTo>
                      <a:pt x="0" y="0"/>
                    </a:lnTo>
                    <a:lnTo>
                      <a:pt x="0" y="0"/>
                    </a:lnTo>
                    <a:lnTo>
                      <a:pt x="0" y="0"/>
                    </a:lnTo>
                    <a:lnTo>
                      <a:pt x="0" y="0"/>
                    </a:lnTo>
                    <a:lnTo>
                      <a:pt x="0" y="0"/>
                    </a:lnTo>
                    <a:lnTo>
                      <a:pt x="0" y="0"/>
                    </a:lnTo>
                    <a:close/>
                  </a:path>
                </a:pathLst>
              </a:custGeom>
              <a:solidFill>
                <a:srgbClr val="D7F2AA">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nvGrpSpPr>
              <p:cNvPr id="54" name="Google Shape;54;p6"/>
              <p:cNvGrpSpPr/>
              <p:nvPr/>
            </p:nvGrpSpPr>
            <p:grpSpPr>
              <a:xfrm rot="1645451">
                <a:off x="7790483" y="4107476"/>
                <a:ext cx="1436832" cy="1441323"/>
                <a:chOff x="-263585" y="-1723426"/>
                <a:chExt cx="4262921" cy="4276239"/>
              </a:xfrm>
            </p:grpSpPr>
            <p:sp>
              <p:nvSpPr>
                <p:cNvPr id="55" name="Google Shape;55;p6"/>
                <p:cNvSpPr/>
                <p:nvPr/>
              </p:nvSpPr>
              <p:spPr>
                <a:xfrm>
                  <a:off x="1660525" y="654050"/>
                  <a:ext cx="368300" cy="546100"/>
                </a:xfrm>
                <a:custGeom>
                  <a:avLst/>
                  <a:gdLst/>
                  <a:ahLst/>
                  <a:cxnLst/>
                  <a:rect l="l" t="t" r="r" b="b"/>
                  <a:pathLst>
                    <a:path w="232" h="344" extrusionOk="0">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solidFill>
                  <a:srgbClr val="D7F2AA">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56" name="Google Shape;56;p6"/>
                <p:cNvSpPr/>
                <p:nvPr/>
              </p:nvSpPr>
              <p:spPr>
                <a:xfrm>
                  <a:off x="2032000" y="1216025"/>
                  <a:ext cx="1588" cy="1588"/>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7F2AA">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57" name="Google Shape;57;p6"/>
                <p:cNvSpPr/>
                <p:nvPr/>
              </p:nvSpPr>
              <p:spPr>
                <a:xfrm>
                  <a:off x="2057401" y="654050"/>
                  <a:ext cx="368300" cy="546100"/>
                </a:xfrm>
                <a:custGeom>
                  <a:avLst/>
                  <a:gdLst/>
                  <a:ahLst/>
                  <a:cxnLst/>
                  <a:rect l="l" t="t" r="r" b="b"/>
                  <a:pathLst>
                    <a:path w="232" h="344" extrusionOk="0">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solidFill>
                  <a:srgbClr val="D7F2AA">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58" name="Google Shape;58;p6"/>
                <p:cNvSpPr/>
                <p:nvPr/>
              </p:nvSpPr>
              <p:spPr>
                <a:xfrm rot="-2754240">
                  <a:off x="208940" y="-945796"/>
                  <a:ext cx="3317871" cy="2720979"/>
                </a:xfrm>
                <a:custGeom>
                  <a:avLst/>
                  <a:gdLst/>
                  <a:ahLst/>
                  <a:cxnLst/>
                  <a:rect l="l" t="t" r="r" b="b"/>
                  <a:pathLst>
                    <a:path w="2090" h="1714" extrusionOk="0">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rgbClr val="D7F2AA">
                    <a:alpha val="5882"/>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59" name="Google Shape;59;p6"/>
              <p:cNvGrpSpPr/>
              <p:nvPr/>
            </p:nvGrpSpPr>
            <p:grpSpPr>
              <a:xfrm>
                <a:off x="-9" y="5334005"/>
                <a:ext cx="1188232" cy="1524017"/>
                <a:chOff x="2743200" y="306388"/>
                <a:chExt cx="1876425" cy="2406650"/>
              </a:xfrm>
            </p:grpSpPr>
            <p:sp>
              <p:nvSpPr>
                <p:cNvPr id="60" name="Google Shape;60;p6"/>
                <p:cNvSpPr/>
                <p:nvPr/>
              </p:nvSpPr>
              <p:spPr>
                <a:xfrm>
                  <a:off x="3333750" y="890588"/>
                  <a:ext cx="34925" cy="482600"/>
                </a:xfrm>
                <a:custGeom>
                  <a:avLst/>
                  <a:gdLst/>
                  <a:ahLst/>
                  <a:cxnLst/>
                  <a:rect l="l" t="t" r="r" b="b"/>
                  <a:pathLst>
                    <a:path w="22" h="304" extrusionOk="0">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61" name="Google Shape;61;p6"/>
                <p:cNvSpPr/>
                <p:nvPr/>
              </p:nvSpPr>
              <p:spPr>
                <a:xfrm>
                  <a:off x="3362325" y="1382713"/>
                  <a:ext cx="0" cy="0"/>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62" name="Google Shape;62;p6"/>
                <p:cNvSpPr/>
                <p:nvPr/>
              </p:nvSpPr>
              <p:spPr>
                <a:xfrm>
                  <a:off x="3384550" y="1173163"/>
                  <a:ext cx="438150" cy="212725"/>
                </a:xfrm>
                <a:custGeom>
                  <a:avLst/>
                  <a:gdLst/>
                  <a:ahLst/>
                  <a:cxnLst/>
                  <a:rect l="l" t="t" r="r" b="b"/>
                  <a:pathLst>
                    <a:path w="276" h="134" extrusionOk="0">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63" name="Google Shape;63;p6"/>
                <p:cNvSpPr/>
                <p:nvPr/>
              </p:nvSpPr>
              <p:spPr>
                <a:xfrm>
                  <a:off x="2743200" y="306388"/>
                  <a:ext cx="1876425" cy="2406650"/>
                </a:xfrm>
                <a:custGeom>
                  <a:avLst/>
                  <a:gdLst/>
                  <a:ahLst/>
                  <a:cxnLst/>
                  <a:rect l="l" t="t" r="r" b="b"/>
                  <a:pathLst>
                    <a:path w="1182" h="1516" extrusionOk="0">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rgbClr val="D7F2AA">
                    <a:alpha val="5882"/>
                  </a:srgbClr>
                </a:solidFill>
                <a:ln w="9525" cap="flat" cmpd="sng">
                  <a:solidFill>
                    <a:srgbClr val="ABCC67">
                      <a:alpha val="8627"/>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64" name="Google Shape;64;p6"/>
              <p:cNvGrpSpPr/>
              <p:nvPr/>
            </p:nvGrpSpPr>
            <p:grpSpPr>
              <a:xfrm>
                <a:off x="4" y="2846361"/>
                <a:ext cx="930494" cy="1301751"/>
                <a:chOff x="5073650" y="2381609"/>
                <a:chExt cx="1257300" cy="1758950"/>
              </a:xfrm>
            </p:grpSpPr>
            <p:sp>
              <p:nvSpPr>
                <p:cNvPr id="65" name="Google Shape;65;p6"/>
                <p:cNvSpPr/>
                <p:nvPr/>
              </p:nvSpPr>
              <p:spPr>
                <a:xfrm>
                  <a:off x="5073650" y="3192463"/>
                  <a:ext cx="114300" cy="177800"/>
                </a:xfrm>
                <a:custGeom>
                  <a:avLst/>
                  <a:gdLst/>
                  <a:ahLst/>
                  <a:cxnLst/>
                  <a:rect l="l" t="t" r="r" b="b"/>
                  <a:pathLst>
                    <a:path w="72" h="112" extrusionOk="0">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66" name="Google Shape;66;p6"/>
                <p:cNvSpPr/>
                <p:nvPr/>
              </p:nvSpPr>
              <p:spPr>
                <a:xfrm>
                  <a:off x="5191125" y="3379788"/>
                  <a:ext cx="0" cy="3175"/>
                </a:xfrm>
                <a:custGeom>
                  <a:avLst/>
                  <a:gdLst/>
                  <a:ahLst/>
                  <a:cxnLst/>
                  <a:rect l="l" t="t" r="r" b="b"/>
                  <a:pathLst>
                    <a:path w="120000" h="2" extrusionOk="0">
                      <a:moveTo>
                        <a:pt x="0" y="0"/>
                      </a:moveTo>
                      <a:lnTo>
                        <a:pt x="0" y="0"/>
                      </a:lnTo>
                      <a:lnTo>
                        <a:pt x="0" y="2"/>
                      </a:lnTo>
                      <a:lnTo>
                        <a:pt x="0" y="2"/>
                      </a:lnTo>
                      <a:lnTo>
                        <a:pt x="0" y="0"/>
                      </a:lnTo>
                      <a:lnTo>
                        <a:pt x="0" y="0"/>
                      </a:lnTo>
                      <a:lnTo>
                        <a:pt x="0" y="0"/>
                      </a:lnTo>
                      <a:lnTo>
                        <a:pt x="0" y="0"/>
                      </a:lnTo>
                      <a:lnTo>
                        <a:pt x="0" y="0"/>
                      </a:lnTo>
                      <a:lnTo>
                        <a:pt x="0" y="0"/>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67" name="Google Shape;67;p6"/>
                <p:cNvSpPr/>
                <p:nvPr/>
              </p:nvSpPr>
              <p:spPr>
                <a:xfrm>
                  <a:off x="5210175" y="2935288"/>
                  <a:ext cx="292100" cy="434975"/>
                </a:xfrm>
                <a:custGeom>
                  <a:avLst/>
                  <a:gdLst/>
                  <a:ahLst/>
                  <a:cxnLst/>
                  <a:rect l="l" t="t" r="r" b="b"/>
                  <a:pathLst>
                    <a:path w="184" h="274" extrusionOk="0">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68" name="Google Shape;68;p6"/>
                <p:cNvSpPr/>
                <p:nvPr/>
              </p:nvSpPr>
              <p:spPr>
                <a:xfrm>
                  <a:off x="5073650" y="2381609"/>
                  <a:ext cx="1257300" cy="1758950"/>
                </a:xfrm>
                <a:custGeom>
                  <a:avLst/>
                  <a:gdLst/>
                  <a:ahLst/>
                  <a:cxnLst/>
                  <a:rect l="l" t="t" r="r" b="b"/>
                  <a:pathLst>
                    <a:path w="792" h="1108" extrusionOk="0">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rgbClr val="D7F2AA">
                    <a:alpha val="13725"/>
                  </a:srgbClr>
                </a:solidFill>
                <a:ln w="9525" cap="flat" cmpd="sng">
                  <a:solidFill>
                    <a:srgbClr val="ABCC67">
                      <a:alpha val="15686"/>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69" name="Google Shape;69;p6"/>
              <p:cNvGrpSpPr/>
              <p:nvPr/>
            </p:nvGrpSpPr>
            <p:grpSpPr>
              <a:xfrm>
                <a:off x="4876750" y="5704502"/>
                <a:ext cx="1752575" cy="1153497"/>
                <a:chOff x="4978400" y="152400"/>
                <a:chExt cx="2489200" cy="1638300"/>
              </a:xfrm>
            </p:grpSpPr>
            <p:sp>
              <p:nvSpPr>
                <p:cNvPr id="70" name="Google Shape;70;p6"/>
                <p:cNvSpPr/>
                <p:nvPr/>
              </p:nvSpPr>
              <p:spPr>
                <a:xfrm>
                  <a:off x="6003925" y="923925"/>
                  <a:ext cx="22225" cy="546100"/>
                </a:xfrm>
                <a:custGeom>
                  <a:avLst/>
                  <a:gdLst/>
                  <a:ahLst/>
                  <a:cxnLst/>
                  <a:rect l="l" t="t" r="r" b="b"/>
                  <a:pathLst>
                    <a:path w="14" h="344" extrusionOk="0">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71" name="Google Shape;71;p6"/>
                <p:cNvSpPr/>
                <p:nvPr/>
              </p:nvSpPr>
              <p:spPr>
                <a:xfrm>
                  <a:off x="6019800" y="1482725"/>
                  <a:ext cx="0" cy="0"/>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72" name="Google Shape;72;p6"/>
                <p:cNvSpPr/>
                <p:nvPr/>
              </p:nvSpPr>
              <p:spPr>
                <a:xfrm>
                  <a:off x="6045200" y="1257300"/>
                  <a:ext cx="501650" cy="228600"/>
                </a:xfrm>
                <a:custGeom>
                  <a:avLst/>
                  <a:gdLst/>
                  <a:ahLst/>
                  <a:cxnLst/>
                  <a:rect l="l" t="t" r="r" b="b"/>
                  <a:pathLst>
                    <a:path w="316" h="144" extrusionOk="0">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73" name="Google Shape;73;p6"/>
                <p:cNvSpPr/>
                <p:nvPr/>
              </p:nvSpPr>
              <p:spPr>
                <a:xfrm>
                  <a:off x="4978400" y="152400"/>
                  <a:ext cx="2489200" cy="1638300"/>
                </a:xfrm>
                <a:custGeom>
                  <a:avLst/>
                  <a:gdLst/>
                  <a:ahLst/>
                  <a:cxnLst/>
                  <a:rect l="l" t="t" r="r" b="b"/>
                  <a:pathLst>
                    <a:path w="1568" h="1032" extrusionOk="0">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rgbClr val="D7F2AA">
                    <a:alpha val="8627"/>
                  </a:srgbClr>
                </a:solidFill>
                <a:ln w="9525" cap="flat" cmpd="sng">
                  <a:solidFill>
                    <a:srgbClr val="FEFFFF">
                      <a:alpha val="11764"/>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74" name="Google Shape;74;p6"/>
              <p:cNvGrpSpPr/>
              <p:nvPr/>
            </p:nvGrpSpPr>
            <p:grpSpPr>
              <a:xfrm>
                <a:off x="7848593" y="1524004"/>
                <a:ext cx="1295399" cy="1685580"/>
                <a:chOff x="7315200" y="5334000"/>
                <a:chExt cx="1054100" cy="1371600"/>
              </a:xfrm>
            </p:grpSpPr>
            <p:sp>
              <p:nvSpPr>
                <p:cNvPr id="75" name="Google Shape;75;p6"/>
                <p:cNvSpPr/>
                <p:nvPr/>
              </p:nvSpPr>
              <p:spPr>
                <a:xfrm>
                  <a:off x="7810500" y="5715000"/>
                  <a:ext cx="241300" cy="158750"/>
                </a:xfrm>
                <a:custGeom>
                  <a:avLst/>
                  <a:gdLst/>
                  <a:ahLst/>
                  <a:cxnLst/>
                  <a:rect l="l" t="t" r="r" b="b"/>
                  <a:pathLst>
                    <a:path w="152" h="100" extrusionOk="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76" name="Google Shape;76;p6"/>
                <p:cNvSpPr/>
                <p:nvPr/>
              </p:nvSpPr>
              <p:spPr>
                <a:xfrm>
                  <a:off x="8054975" y="5880100"/>
                  <a:ext cx="0" cy="0"/>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77" name="Google Shape;77;p6"/>
                <p:cNvSpPr/>
                <p:nvPr/>
              </p:nvSpPr>
              <p:spPr>
                <a:xfrm>
                  <a:off x="8064500" y="5584825"/>
                  <a:ext cx="53975" cy="285750"/>
                </a:xfrm>
                <a:custGeom>
                  <a:avLst/>
                  <a:gdLst/>
                  <a:ahLst/>
                  <a:cxnLst/>
                  <a:rect l="l" t="t" r="r" b="b"/>
                  <a:pathLst>
                    <a:path w="34" h="180" extrusionOk="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78" name="Google Shape;78;p6"/>
                <p:cNvSpPr/>
                <p:nvPr/>
              </p:nvSpPr>
              <p:spPr>
                <a:xfrm>
                  <a:off x="7315200" y="5334000"/>
                  <a:ext cx="1054100" cy="1371600"/>
                </a:xfrm>
                <a:custGeom>
                  <a:avLst/>
                  <a:gdLst/>
                  <a:ahLst/>
                  <a:cxnLst/>
                  <a:rect l="l" t="t" r="r" b="b"/>
                  <a:pathLst>
                    <a:path w="664" h="864" extrusionOk="0">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rgbClr val="D7F2AA">
                    <a:alpha val="5882"/>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79" name="Google Shape;79;p6"/>
              <p:cNvGrpSpPr/>
              <p:nvPr/>
            </p:nvGrpSpPr>
            <p:grpSpPr>
              <a:xfrm>
                <a:off x="7679515" y="5943604"/>
                <a:ext cx="1331670" cy="914403"/>
                <a:chOff x="7953375" y="152400"/>
                <a:chExt cx="1775564" cy="1219200"/>
              </a:xfrm>
            </p:grpSpPr>
            <p:sp>
              <p:nvSpPr>
                <p:cNvPr id="80" name="Google Shape;80;p6"/>
                <p:cNvSpPr/>
                <p:nvPr/>
              </p:nvSpPr>
              <p:spPr>
                <a:xfrm>
                  <a:off x="7953375" y="688975"/>
                  <a:ext cx="269875" cy="127000"/>
                </a:xfrm>
                <a:custGeom>
                  <a:avLst/>
                  <a:gdLst/>
                  <a:ahLst/>
                  <a:cxnLst/>
                  <a:rect l="l" t="t" r="r" b="b"/>
                  <a:pathLst>
                    <a:path w="170" h="80" extrusionOk="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81" name="Google Shape;81;p6"/>
                <p:cNvSpPr/>
                <p:nvPr/>
              </p:nvSpPr>
              <p:spPr>
                <a:xfrm>
                  <a:off x="8226425" y="822325"/>
                  <a:ext cx="0" cy="0"/>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82" name="Google Shape;82;p6"/>
                <p:cNvSpPr/>
                <p:nvPr/>
              </p:nvSpPr>
              <p:spPr>
                <a:xfrm>
                  <a:off x="8232775" y="514350"/>
                  <a:ext cx="19050" cy="295275"/>
                </a:xfrm>
                <a:custGeom>
                  <a:avLst/>
                  <a:gdLst/>
                  <a:ahLst/>
                  <a:cxnLst/>
                  <a:rect l="l" t="t" r="r" b="b"/>
                  <a:pathLst>
                    <a:path w="12" h="186" extrusionOk="0">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83" name="Google Shape;83;p6"/>
                <p:cNvSpPr/>
                <p:nvPr/>
              </p:nvSpPr>
              <p:spPr>
                <a:xfrm>
                  <a:off x="8274789" y="152400"/>
                  <a:ext cx="1454150" cy="1219200"/>
                </a:xfrm>
                <a:custGeom>
                  <a:avLst/>
                  <a:gdLst/>
                  <a:ahLst/>
                  <a:cxnLst/>
                  <a:rect l="l" t="t" r="r" b="b"/>
                  <a:pathLst>
                    <a:path w="916" h="768" extrusionOk="0">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grpSp>
          <p:nvGrpSpPr>
            <p:cNvPr id="84" name="Google Shape;84;p6"/>
            <p:cNvGrpSpPr/>
            <p:nvPr/>
          </p:nvGrpSpPr>
          <p:grpSpPr>
            <a:xfrm>
              <a:off x="2" y="-16"/>
              <a:ext cx="9907746" cy="7156274"/>
              <a:chOff x="2" y="-16"/>
              <a:chExt cx="9907746" cy="7156274"/>
            </a:xfrm>
          </p:grpSpPr>
          <p:grpSp>
            <p:nvGrpSpPr>
              <p:cNvPr id="85" name="Google Shape;85;p6"/>
              <p:cNvGrpSpPr/>
              <p:nvPr/>
            </p:nvGrpSpPr>
            <p:grpSpPr>
              <a:xfrm rot="-1480761">
                <a:off x="7332648" y="3081432"/>
                <a:ext cx="1976739" cy="3298557"/>
                <a:chOff x="1451205" y="457200"/>
                <a:chExt cx="6965720" cy="11623708"/>
              </a:xfrm>
            </p:grpSpPr>
            <p:sp>
              <p:nvSpPr>
                <p:cNvPr id="86" name="Google Shape;86;p6"/>
                <p:cNvSpPr/>
                <p:nvPr/>
              </p:nvSpPr>
              <p:spPr>
                <a:xfrm>
                  <a:off x="6400801" y="787399"/>
                  <a:ext cx="390524" cy="581026"/>
                </a:xfrm>
                <a:custGeom>
                  <a:avLst/>
                  <a:gdLst/>
                  <a:ahLst/>
                  <a:cxnLst/>
                  <a:rect l="l" t="t" r="r" b="b"/>
                  <a:pathLst>
                    <a:path w="246" h="366" extrusionOk="0">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solidFill>
                  <a:srgbClr val="D7F2AA">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87" name="Google Shape;87;p6"/>
                <p:cNvSpPr/>
                <p:nvPr/>
              </p:nvSpPr>
              <p:spPr>
                <a:xfrm>
                  <a:off x="6791325" y="1381124"/>
                  <a:ext cx="1588" cy="1588"/>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7F2AA">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88" name="Google Shape;88;p6"/>
                <p:cNvSpPr/>
                <p:nvPr/>
              </p:nvSpPr>
              <p:spPr>
                <a:xfrm>
                  <a:off x="6819900" y="787399"/>
                  <a:ext cx="387350" cy="581026"/>
                </a:xfrm>
                <a:custGeom>
                  <a:avLst/>
                  <a:gdLst/>
                  <a:ahLst/>
                  <a:cxnLst/>
                  <a:rect l="l" t="t" r="r" b="b"/>
                  <a:pathLst>
                    <a:path w="244" h="366" extrusionOk="0">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solidFill>
                  <a:srgbClr val="D7F2AA">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89" name="Google Shape;89;p6"/>
                <p:cNvSpPr/>
                <p:nvPr/>
              </p:nvSpPr>
              <p:spPr>
                <a:xfrm>
                  <a:off x="5181600" y="457200"/>
                  <a:ext cx="3235325" cy="2759075"/>
                </a:xfrm>
                <a:custGeom>
                  <a:avLst/>
                  <a:gdLst/>
                  <a:ahLst/>
                  <a:cxnLst/>
                  <a:rect l="l" t="t" r="r" b="b"/>
                  <a:pathLst>
                    <a:path w="2038" h="1738" extrusionOk="0">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rgbClr val="D7F2AA">
                    <a:alpha val="20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90" name="Google Shape;90;p6"/>
                <p:cNvSpPr/>
                <p:nvPr/>
              </p:nvSpPr>
              <p:spPr>
                <a:xfrm rot="2303669">
                  <a:off x="2048564" y="7997672"/>
                  <a:ext cx="3812097" cy="3250945"/>
                </a:xfrm>
                <a:custGeom>
                  <a:avLst/>
                  <a:gdLst/>
                  <a:ahLst/>
                  <a:cxnLst/>
                  <a:rect l="l" t="t" r="r" b="b"/>
                  <a:pathLst>
                    <a:path w="2038" h="1738" extrusionOk="0">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rgbClr val="D7F2AA">
                    <a:alpha val="7176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91" name="Google Shape;91;p6"/>
              <p:cNvGrpSpPr/>
              <p:nvPr/>
            </p:nvGrpSpPr>
            <p:grpSpPr>
              <a:xfrm rot="1992353">
                <a:off x="6875957" y="5515138"/>
                <a:ext cx="1226587" cy="1421293"/>
                <a:chOff x="622548" y="1216025"/>
                <a:chExt cx="4124033" cy="4778650"/>
              </a:xfrm>
            </p:grpSpPr>
            <p:sp>
              <p:nvSpPr>
                <p:cNvPr id="92" name="Google Shape;92;p6"/>
                <p:cNvSpPr/>
                <p:nvPr/>
              </p:nvSpPr>
              <p:spPr>
                <a:xfrm>
                  <a:off x="2032000" y="1216025"/>
                  <a:ext cx="1588" cy="1588"/>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7F2AA">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93" name="Google Shape;93;p6"/>
                <p:cNvSpPr/>
                <p:nvPr/>
              </p:nvSpPr>
              <p:spPr>
                <a:xfrm rot="-1399371">
                  <a:off x="1025626" y="2728077"/>
                  <a:ext cx="3317877" cy="2720972"/>
                </a:xfrm>
                <a:custGeom>
                  <a:avLst/>
                  <a:gdLst/>
                  <a:ahLst/>
                  <a:cxnLst/>
                  <a:rect l="l" t="t" r="r" b="b"/>
                  <a:pathLst>
                    <a:path w="2090" h="1714" extrusionOk="0">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rgbClr val="ABCC67">
                    <a:alpha val="9803"/>
                  </a:srgbClr>
                </a:solidFill>
                <a:ln w="9525" cap="flat" cmpd="sng">
                  <a:solidFill>
                    <a:srgbClr val="ABCC67">
                      <a:alpha val="8627"/>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94" name="Google Shape;94;p6"/>
              <p:cNvGrpSpPr/>
              <p:nvPr/>
            </p:nvGrpSpPr>
            <p:grpSpPr>
              <a:xfrm rot="2047758">
                <a:off x="6509445" y="1366517"/>
                <a:ext cx="1457110" cy="1131216"/>
                <a:chOff x="381000" y="3581400"/>
                <a:chExt cx="3435350" cy="2667000"/>
              </a:xfrm>
            </p:grpSpPr>
            <p:sp>
              <p:nvSpPr>
                <p:cNvPr id="95" name="Google Shape;95;p6"/>
                <p:cNvSpPr/>
                <p:nvPr/>
              </p:nvSpPr>
              <p:spPr>
                <a:xfrm>
                  <a:off x="1644650" y="4162425"/>
                  <a:ext cx="441325" cy="657225"/>
                </a:xfrm>
                <a:custGeom>
                  <a:avLst/>
                  <a:gdLst/>
                  <a:ahLst/>
                  <a:cxnLst/>
                  <a:rect l="l" t="t" r="r" b="b"/>
                  <a:pathLst>
                    <a:path w="278" h="414" extrusionOk="0">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solidFill>
                  <a:srgbClr val="D7F2AA">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96" name="Google Shape;96;p6"/>
                <p:cNvSpPr/>
                <p:nvPr/>
              </p:nvSpPr>
              <p:spPr>
                <a:xfrm>
                  <a:off x="2089150" y="4835525"/>
                  <a:ext cx="1588" cy="3175"/>
                </a:xfrm>
                <a:custGeom>
                  <a:avLst/>
                  <a:gdLst/>
                  <a:ahLst/>
                  <a:cxnLst/>
                  <a:rect l="l" t="t" r="r" b="b"/>
                  <a:pathLst>
                    <a:path w="120000" h="2" extrusionOk="0">
                      <a:moveTo>
                        <a:pt x="0" y="0"/>
                      </a:moveTo>
                      <a:lnTo>
                        <a:pt x="0" y="0"/>
                      </a:lnTo>
                      <a:lnTo>
                        <a:pt x="0" y="2"/>
                      </a:lnTo>
                      <a:lnTo>
                        <a:pt x="0" y="2"/>
                      </a:lnTo>
                      <a:lnTo>
                        <a:pt x="0" y="0"/>
                      </a:lnTo>
                      <a:lnTo>
                        <a:pt x="0" y="0"/>
                      </a:lnTo>
                      <a:lnTo>
                        <a:pt x="0" y="0"/>
                      </a:lnTo>
                      <a:lnTo>
                        <a:pt x="0" y="0"/>
                      </a:lnTo>
                      <a:lnTo>
                        <a:pt x="0" y="0"/>
                      </a:lnTo>
                      <a:lnTo>
                        <a:pt x="0" y="0"/>
                      </a:lnTo>
                      <a:close/>
                    </a:path>
                  </a:pathLst>
                </a:custGeom>
                <a:solidFill>
                  <a:srgbClr val="D7F2AA">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97" name="Google Shape;97;p6"/>
                <p:cNvSpPr/>
                <p:nvPr/>
              </p:nvSpPr>
              <p:spPr>
                <a:xfrm>
                  <a:off x="2117725" y="4162425"/>
                  <a:ext cx="444500" cy="657225"/>
                </a:xfrm>
                <a:custGeom>
                  <a:avLst/>
                  <a:gdLst/>
                  <a:ahLst/>
                  <a:cxnLst/>
                  <a:rect l="l" t="t" r="r" b="b"/>
                  <a:pathLst>
                    <a:path w="280" h="414" extrusionOk="0">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solidFill>
                  <a:srgbClr val="D7F2AA">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98" name="Google Shape;98;p6"/>
                <p:cNvSpPr/>
                <p:nvPr/>
              </p:nvSpPr>
              <p:spPr>
                <a:xfrm>
                  <a:off x="381000" y="3581400"/>
                  <a:ext cx="3435350" cy="2667000"/>
                </a:xfrm>
                <a:custGeom>
                  <a:avLst/>
                  <a:gdLst/>
                  <a:ahLst/>
                  <a:cxnLst/>
                  <a:rect l="l" t="t" r="r" b="b"/>
                  <a:pathLst>
                    <a:path w="2164" h="1680" extrusionOk="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rgbClr val="D7F2AA">
                    <a:alpha val="17647"/>
                  </a:srgbClr>
                </a:solidFill>
                <a:ln w="9525" cap="flat" cmpd="sng">
                  <a:solidFill>
                    <a:srgbClr val="D7F2AA">
                      <a:alpha val="18823"/>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99" name="Google Shape;99;p6"/>
              <p:cNvGrpSpPr/>
              <p:nvPr/>
            </p:nvGrpSpPr>
            <p:grpSpPr>
              <a:xfrm rot="-1479961">
                <a:off x="8114952" y="3721798"/>
                <a:ext cx="1107980" cy="949571"/>
                <a:chOff x="116305" y="3215963"/>
                <a:chExt cx="3964740" cy="3397873"/>
              </a:xfrm>
            </p:grpSpPr>
            <p:sp>
              <p:nvSpPr>
                <p:cNvPr id="100" name="Google Shape;100;p6"/>
                <p:cNvSpPr/>
                <p:nvPr/>
              </p:nvSpPr>
              <p:spPr>
                <a:xfrm>
                  <a:off x="1644650" y="4162425"/>
                  <a:ext cx="441325" cy="657225"/>
                </a:xfrm>
                <a:custGeom>
                  <a:avLst/>
                  <a:gdLst/>
                  <a:ahLst/>
                  <a:cxnLst/>
                  <a:rect l="l" t="t" r="r" b="b"/>
                  <a:pathLst>
                    <a:path w="278" h="414" extrusionOk="0">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solidFill>
                  <a:srgbClr val="D7F2AA">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01" name="Google Shape;101;p6"/>
                <p:cNvSpPr/>
                <p:nvPr/>
              </p:nvSpPr>
              <p:spPr>
                <a:xfrm>
                  <a:off x="2089150" y="4835525"/>
                  <a:ext cx="1588" cy="3175"/>
                </a:xfrm>
                <a:custGeom>
                  <a:avLst/>
                  <a:gdLst/>
                  <a:ahLst/>
                  <a:cxnLst/>
                  <a:rect l="l" t="t" r="r" b="b"/>
                  <a:pathLst>
                    <a:path w="120000" h="2" extrusionOk="0">
                      <a:moveTo>
                        <a:pt x="0" y="0"/>
                      </a:moveTo>
                      <a:lnTo>
                        <a:pt x="0" y="0"/>
                      </a:lnTo>
                      <a:lnTo>
                        <a:pt x="0" y="2"/>
                      </a:lnTo>
                      <a:lnTo>
                        <a:pt x="0" y="2"/>
                      </a:lnTo>
                      <a:lnTo>
                        <a:pt x="0" y="0"/>
                      </a:lnTo>
                      <a:lnTo>
                        <a:pt x="0" y="0"/>
                      </a:lnTo>
                      <a:lnTo>
                        <a:pt x="0" y="0"/>
                      </a:lnTo>
                      <a:lnTo>
                        <a:pt x="0" y="0"/>
                      </a:lnTo>
                      <a:lnTo>
                        <a:pt x="0" y="0"/>
                      </a:lnTo>
                      <a:lnTo>
                        <a:pt x="0" y="0"/>
                      </a:lnTo>
                      <a:close/>
                    </a:path>
                  </a:pathLst>
                </a:custGeom>
                <a:solidFill>
                  <a:srgbClr val="D7F2AA">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02" name="Google Shape;102;p6"/>
                <p:cNvSpPr/>
                <p:nvPr/>
              </p:nvSpPr>
              <p:spPr>
                <a:xfrm>
                  <a:off x="2117725" y="4162425"/>
                  <a:ext cx="444500" cy="657225"/>
                </a:xfrm>
                <a:custGeom>
                  <a:avLst/>
                  <a:gdLst/>
                  <a:ahLst/>
                  <a:cxnLst/>
                  <a:rect l="l" t="t" r="r" b="b"/>
                  <a:pathLst>
                    <a:path w="280" h="414" extrusionOk="0">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solidFill>
                  <a:srgbClr val="D7F2AA">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03" name="Google Shape;103;p6"/>
                <p:cNvSpPr/>
                <p:nvPr/>
              </p:nvSpPr>
              <p:spPr>
                <a:xfrm rot="813286">
                  <a:off x="381000" y="3581400"/>
                  <a:ext cx="3435350" cy="2667000"/>
                </a:xfrm>
                <a:custGeom>
                  <a:avLst/>
                  <a:gdLst/>
                  <a:ahLst/>
                  <a:cxnLst/>
                  <a:rect l="l" t="t" r="r" b="b"/>
                  <a:pathLst>
                    <a:path w="2164" h="1680" extrusionOk="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rgbClr val="D7F2AA">
                    <a:alpha val="7176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104" name="Google Shape;104;p6"/>
              <p:cNvGrpSpPr/>
              <p:nvPr/>
            </p:nvGrpSpPr>
            <p:grpSpPr>
              <a:xfrm>
                <a:off x="2" y="685789"/>
                <a:ext cx="1312805" cy="1509325"/>
                <a:chOff x="1447800" y="3114675"/>
                <a:chExt cx="1836489" cy="2111412"/>
              </a:xfrm>
            </p:grpSpPr>
            <p:sp>
              <p:nvSpPr>
                <p:cNvPr id="105" name="Google Shape;105;p6"/>
                <p:cNvSpPr/>
                <p:nvPr/>
              </p:nvSpPr>
              <p:spPr>
                <a:xfrm>
                  <a:off x="1990725" y="4175125"/>
                  <a:ext cx="498475" cy="269875"/>
                </a:xfrm>
                <a:custGeom>
                  <a:avLst/>
                  <a:gdLst/>
                  <a:ahLst/>
                  <a:cxnLst/>
                  <a:rect l="l" t="t" r="r" b="b"/>
                  <a:pathLst>
                    <a:path w="314" h="170" extrusionOk="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solidFill>
                  <a:srgbClr val="DEF4B7">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06" name="Google Shape;106;p6"/>
                <p:cNvSpPr/>
                <p:nvPr/>
              </p:nvSpPr>
              <p:spPr>
                <a:xfrm>
                  <a:off x="2498725" y="4451350"/>
                  <a:ext cx="0" cy="0"/>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EF4B7">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07" name="Google Shape;107;p6"/>
                <p:cNvSpPr/>
                <p:nvPr/>
              </p:nvSpPr>
              <p:spPr>
                <a:xfrm>
                  <a:off x="2511425" y="3870325"/>
                  <a:ext cx="60325" cy="561975"/>
                </a:xfrm>
                <a:custGeom>
                  <a:avLst/>
                  <a:gdLst/>
                  <a:ahLst/>
                  <a:cxnLst/>
                  <a:rect l="l" t="t" r="r" b="b"/>
                  <a:pathLst>
                    <a:path w="38" h="354" extrusionOk="0">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solidFill>
                  <a:srgbClr val="DEF4B7">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08" name="Google Shape;108;p6"/>
                <p:cNvSpPr/>
                <p:nvPr/>
              </p:nvSpPr>
              <p:spPr>
                <a:xfrm>
                  <a:off x="1447800" y="3114675"/>
                  <a:ext cx="1836489" cy="2111412"/>
                </a:xfrm>
                <a:custGeom>
                  <a:avLst/>
                  <a:gdLst/>
                  <a:ahLst/>
                  <a:cxnLst/>
                  <a:rect l="l" t="t" r="r" b="b"/>
                  <a:pathLst>
                    <a:path w="1336" h="1536" extrusionOk="0">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rgbClr val="D7F2AA">
                    <a:alpha val="7176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109" name="Google Shape;109;p6"/>
              <p:cNvGrpSpPr/>
              <p:nvPr/>
            </p:nvGrpSpPr>
            <p:grpSpPr>
              <a:xfrm>
                <a:off x="69" y="4273552"/>
                <a:ext cx="1192646" cy="1365250"/>
                <a:chOff x="6991351" y="2448533"/>
                <a:chExt cx="1646965" cy="1885342"/>
              </a:xfrm>
            </p:grpSpPr>
            <p:sp>
              <p:nvSpPr>
                <p:cNvPr id="110" name="Google Shape;110;p6"/>
                <p:cNvSpPr/>
                <p:nvPr/>
              </p:nvSpPr>
              <p:spPr>
                <a:xfrm>
                  <a:off x="7543643" y="2953066"/>
                  <a:ext cx="19050" cy="498475"/>
                </a:xfrm>
                <a:custGeom>
                  <a:avLst/>
                  <a:gdLst/>
                  <a:ahLst/>
                  <a:cxnLst/>
                  <a:rect l="l" t="t" r="r" b="b"/>
                  <a:pathLst>
                    <a:path w="12" h="314" extrusionOk="0">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solidFill>
                  <a:srgbClr val="DEF4B7">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11" name="Google Shape;111;p6"/>
                <p:cNvSpPr/>
                <p:nvPr/>
              </p:nvSpPr>
              <p:spPr>
                <a:xfrm>
                  <a:off x="7597775" y="3355975"/>
                  <a:ext cx="0" cy="0"/>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EF4B7">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12" name="Google Shape;112;p6"/>
                <p:cNvSpPr/>
                <p:nvPr/>
              </p:nvSpPr>
              <p:spPr>
                <a:xfrm>
                  <a:off x="7565869" y="3273742"/>
                  <a:ext cx="463550" cy="193675"/>
                </a:xfrm>
                <a:custGeom>
                  <a:avLst/>
                  <a:gdLst/>
                  <a:ahLst/>
                  <a:cxnLst/>
                  <a:rect l="l" t="t" r="r" b="b"/>
                  <a:pathLst>
                    <a:path w="292" h="122" extrusionOk="0">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solidFill>
                  <a:srgbClr val="DEF4B7">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13" name="Google Shape;113;p6"/>
                <p:cNvSpPr/>
                <p:nvPr/>
              </p:nvSpPr>
              <p:spPr>
                <a:xfrm>
                  <a:off x="6991351" y="2448533"/>
                  <a:ext cx="1646965" cy="1885342"/>
                </a:xfrm>
                <a:custGeom>
                  <a:avLst/>
                  <a:gdLst/>
                  <a:ahLst/>
                  <a:cxnLst/>
                  <a:rect l="l" t="t" r="r" b="b"/>
                  <a:pathLst>
                    <a:path w="1216" h="1392" extrusionOk="0">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rgbClr val="D7F2AA">
                    <a:alpha val="7176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114" name="Google Shape;114;p6"/>
              <p:cNvGrpSpPr/>
              <p:nvPr/>
            </p:nvGrpSpPr>
            <p:grpSpPr>
              <a:xfrm>
                <a:off x="7366653" y="-16"/>
                <a:ext cx="1266631" cy="990597"/>
                <a:chOff x="5410249" y="5114925"/>
                <a:chExt cx="1558925" cy="1219200"/>
              </a:xfrm>
            </p:grpSpPr>
            <p:sp>
              <p:nvSpPr>
                <p:cNvPr id="115" name="Google Shape;115;p6"/>
                <p:cNvSpPr/>
                <p:nvPr/>
              </p:nvSpPr>
              <p:spPr>
                <a:xfrm>
                  <a:off x="5819775" y="5114925"/>
                  <a:ext cx="228600" cy="231775"/>
                </a:xfrm>
                <a:custGeom>
                  <a:avLst/>
                  <a:gdLst/>
                  <a:ahLst/>
                  <a:cxnLst/>
                  <a:rect l="l" t="t" r="r" b="b"/>
                  <a:pathLst>
                    <a:path w="144" h="146" extrusionOk="0">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solidFill>
                  <a:srgbClr val="DEF4B7">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16" name="Google Shape;116;p6"/>
                <p:cNvSpPr/>
                <p:nvPr/>
              </p:nvSpPr>
              <p:spPr>
                <a:xfrm>
                  <a:off x="6051550" y="5353050"/>
                  <a:ext cx="0" cy="0"/>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EF4B7">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17" name="Google Shape;117;p6"/>
                <p:cNvSpPr/>
                <p:nvPr/>
              </p:nvSpPr>
              <p:spPr>
                <a:xfrm>
                  <a:off x="6061075" y="5114925"/>
                  <a:ext cx="104775" cy="228600"/>
                </a:xfrm>
                <a:custGeom>
                  <a:avLst/>
                  <a:gdLst/>
                  <a:ahLst/>
                  <a:cxnLst/>
                  <a:rect l="l" t="t" r="r" b="b"/>
                  <a:pathLst>
                    <a:path w="66" h="144" extrusionOk="0">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solidFill>
                  <a:srgbClr val="DEF4B7">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18" name="Google Shape;118;p6"/>
                <p:cNvSpPr/>
                <p:nvPr/>
              </p:nvSpPr>
              <p:spPr>
                <a:xfrm>
                  <a:off x="5410249" y="5114925"/>
                  <a:ext cx="1558925" cy="1219200"/>
                </a:xfrm>
                <a:custGeom>
                  <a:avLst/>
                  <a:gdLst/>
                  <a:ahLst/>
                  <a:cxnLst/>
                  <a:rect l="l" t="t" r="r" b="b"/>
                  <a:pathLst>
                    <a:path w="982" h="768" extrusionOk="0">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rgbClr val="D7F2AA">
                    <a:alpha val="7176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119" name="Google Shape;119;p6"/>
              <p:cNvGrpSpPr/>
              <p:nvPr/>
            </p:nvGrpSpPr>
            <p:grpSpPr>
              <a:xfrm>
                <a:off x="8324137" y="990588"/>
                <a:ext cx="819855" cy="1066798"/>
                <a:chOff x="7315200" y="5334000"/>
                <a:chExt cx="1054100" cy="1371600"/>
              </a:xfrm>
            </p:grpSpPr>
            <p:sp>
              <p:nvSpPr>
                <p:cNvPr id="120" name="Google Shape;120;p6"/>
                <p:cNvSpPr/>
                <p:nvPr/>
              </p:nvSpPr>
              <p:spPr>
                <a:xfrm>
                  <a:off x="7810500" y="5715000"/>
                  <a:ext cx="241300" cy="158750"/>
                </a:xfrm>
                <a:custGeom>
                  <a:avLst/>
                  <a:gdLst/>
                  <a:ahLst/>
                  <a:cxnLst/>
                  <a:rect l="l" t="t" r="r" b="b"/>
                  <a:pathLst>
                    <a:path w="152" h="100" extrusionOk="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solidFill>
                  <a:srgbClr val="DEF4B7">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21" name="Google Shape;121;p6"/>
                <p:cNvSpPr/>
                <p:nvPr/>
              </p:nvSpPr>
              <p:spPr>
                <a:xfrm>
                  <a:off x="8054975" y="5880100"/>
                  <a:ext cx="0" cy="0"/>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EF4B7">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22" name="Google Shape;122;p6"/>
                <p:cNvSpPr/>
                <p:nvPr/>
              </p:nvSpPr>
              <p:spPr>
                <a:xfrm>
                  <a:off x="8064500" y="5584825"/>
                  <a:ext cx="53975" cy="285750"/>
                </a:xfrm>
                <a:custGeom>
                  <a:avLst/>
                  <a:gdLst/>
                  <a:ahLst/>
                  <a:cxnLst/>
                  <a:rect l="l" t="t" r="r" b="b"/>
                  <a:pathLst>
                    <a:path w="34" h="180" extrusionOk="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solidFill>
                  <a:srgbClr val="DEF4B7">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23" name="Google Shape;123;p6"/>
                <p:cNvSpPr/>
                <p:nvPr/>
              </p:nvSpPr>
              <p:spPr>
                <a:xfrm>
                  <a:off x="7315200" y="5334000"/>
                  <a:ext cx="1054100" cy="1371600"/>
                </a:xfrm>
                <a:custGeom>
                  <a:avLst/>
                  <a:gdLst/>
                  <a:ahLst/>
                  <a:cxnLst/>
                  <a:rect l="l" t="t" r="r" b="b"/>
                  <a:pathLst>
                    <a:path w="664" h="864" extrusionOk="0">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rgbClr val="D7F2AA">
                    <a:alpha val="7176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grpSp>
      <p:sp>
        <p:nvSpPr>
          <p:cNvPr id="124" name="Google Shape;124;p6"/>
          <p:cNvSpPr txBox="1">
            <a:spLocks noGrp="1"/>
          </p:cNvSpPr>
          <p:nvPr>
            <p:ph type="title"/>
          </p:nvPr>
        </p:nvSpPr>
        <p:spPr>
          <a:xfrm>
            <a:off x="1345923" y="675725"/>
            <a:ext cx="9500151" cy="92447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3F3F3F"/>
              </a:buClr>
              <a:buSzPts val="3200"/>
              <a:buFont typeface="Verdana"/>
              <a:buNone/>
              <a:defRPr sz="3200" b="0" i="0" u="none" strike="noStrike" cap="none">
                <a:solidFill>
                  <a:srgbClr val="3F3F3F"/>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5" name="Google Shape;125;p6"/>
          <p:cNvSpPr txBox="1">
            <a:spLocks noGrp="1"/>
          </p:cNvSpPr>
          <p:nvPr>
            <p:ph type="body" idx="1"/>
          </p:nvPr>
        </p:nvSpPr>
        <p:spPr>
          <a:xfrm>
            <a:off x="1345924" y="1807361"/>
            <a:ext cx="9500149" cy="4051437"/>
          </a:xfrm>
          <a:prstGeom prst="rect">
            <a:avLst/>
          </a:prstGeom>
          <a:noFill/>
          <a:ln>
            <a:noFill/>
          </a:ln>
        </p:spPr>
        <p:txBody>
          <a:bodyPr spcFirstLastPara="1" wrap="square" lIns="91425" tIns="45700" rIns="91425" bIns="45700" anchor="ctr" anchorCtr="0">
            <a:normAutofit/>
          </a:bodyPr>
          <a:lstStyle>
            <a:lvl1pPr marL="457200" marR="0" lvl="0" indent="-342900" algn="l" rtl="0">
              <a:spcBef>
                <a:spcPts val="360"/>
              </a:spcBef>
              <a:spcAft>
                <a:spcPts val="0"/>
              </a:spcAft>
              <a:buClr>
                <a:srgbClr val="3F3F3F"/>
              </a:buClr>
              <a:buSzPts val="1800"/>
              <a:buFont typeface="Noto Sans Symbols"/>
              <a:buChar char="🞇"/>
              <a:defRPr sz="1800" b="0" i="0" u="none" strike="noStrike" cap="none">
                <a:solidFill>
                  <a:srgbClr val="3F3F3F"/>
                </a:solidFill>
                <a:latin typeface="Verdana"/>
                <a:ea typeface="Verdana"/>
                <a:cs typeface="Verdana"/>
                <a:sym typeface="Verdana"/>
              </a:defRPr>
            </a:lvl1pPr>
            <a:lvl2pPr marL="914400" marR="0" lvl="1" indent="-330200" algn="l" rtl="0">
              <a:spcBef>
                <a:spcPts val="600"/>
              </a:spcBef>
              <a:spcAft>
                <a:spcPts val="0"/>
              </a:spcAft>
              <a:buClr>
                <a:srgbClr val="3F3F3F"/>
              </a:buClr>
              <a:buSzPts val="1600"/>
              <a:buFont typeface="Noto Sans Symbols"/>
              <a:buChar char="🞇"/>
              <a:defRPr sz="1600" b="0" i="0" u="none" strike="noStrike" cap="none">
                <a:solidFill>
                  <a:srgbClr val="3F3F3F"/>
                </a:solidFill>
                <a:latin typeface="Verdana"/>
                <a:ea typeface="Verdana"/>
                <a:cs typeface="Verdana"/>
                <a:sym typeface="Verdana"/>
              </a:defRPr>
            </a:lvl2pPr>
            <a:lvl3pPr marL="1371600" marR="0" lvl="2" indent="-317500" algn="l" rtl="0">
              <a:spcBef>
                <a:spcPts val="600"/>
              </a:spcBef>
              <a:spcAft>
                <a:spcPts val="0"/>
              </a:spcAft>
              <a:buClr>
                <a:srgbClr val="3F3F3F"/>
              </a:buClr>
              <a:buSzPts val="1400"/>
              <a:buFont typeface="Noto Sans Symbols"/>
              <a:buChar char="🞇"/>
              <a:defRPr sz="1400" b="0" i="0" u="none" strike="noStrike" cap="none">
                <a:solidFill>
                  <a:srgbClr val="3F3F3F"/>
                </a:solidFill>
                <a:latin typeface="Verdana"/>
                <a:ea typeface="Verdana"/>
                <a:cs typeface="Verdana"/>
                <a:sym typeface="Verdana"/>
              </a:defRPr>
            </a:lvl3pPr>
            <a:lvl4pPr marL="1828800" marR="0" lvl="3" indent="-304800" algn="l" rtl="0">
              <a:spcBef>
                <a:spcPts val="600"/>
              </a:spcBef>
              <a:spcAft>
                <a:spcPts val="0"/>
              </a:spcAft>
              <a:buClr>
                <a:srgbClr val="3F3F3F"/>
              </a:buClr>
              <a:buSzPts val="1200"/>
              <a:buFont typeface="Noto Sans Symbols"/>
              <a:buChar char="🞇"/>
              <a:defRPr sz="1200" b="0" i="0" u="none" strike="noStrike" cap="none">
                <a:solidFill>
                  <a:srgbClr val="3F3F3F"/>
                </a:solidFill>
                <a:latin typeface="Verdana"/>
                <a:ea typeface="Verdana"/>
                <a:cs typeface="Verdana"/>
                <a:sym typeface="Verdana"/>
              </a:defRPr>
            </a:lvl4pPr>
            <a:lvl5pPr marL="2286000" marR="0" lvl="4" indent="-304800" algn="l" rtl="0">
              <a:spcBef>
                <a:spcPts val="600"/>
              </a:spcBef>
              <a:spcAft>
                <a:spcPts val="0"/>
              </a:spcAft>
              <a:buClr>
                <a:srgbClr val="3F3F3F"/>
              </a:buClr>
              <a:buSzPts val="1200"/>
              <a:buFont typeface="Noto Sans Symbols"/>
              <a:buChar char="🞇"/>
              <a:defRPr sz="1200" b="0" i="0" u="none" strike="noStrike" cap="none">
                <a:solidFill>
                  <a:srgbClr val="3F3F3F"/>
                </a:solidFill>
                <a:latin typeface="Verdana"/>
                <a:ea typeface="Verdana"/>
                <a:cs typeface="Verdana"/>
                <a:sym typeface="Verdana"/>
              </a:defRPr>
            </a:lvl5pPr>
            <a:lvl6pPr marL="2743200" marR="0" lvl="5" indent="-355600" algn="l" rtl="0">
              <a:spcBef>
                <a:spcPts val="6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26" name="Google Shape;126;p6"/>
          <p:cNvSpPr txBox="1">
            <a:spLocks noGrp="1"/>
          </p:cNvSpPr>
          <p:nvPr>
            <p:ph type="dt" idx="10"/>
          </p:nvPr>
        </p:nvSpPr>
        <p:spPr>
          <a:xfrm>
            <a:off x="8583125" y="5951811"/>
            <a:ext cx="2844800" cy="365125"/>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900">
                <a:solidFill>
                  <a:srgbClr val="3F3F3F"/>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27" name="Google Shape;127;p6"/>
          <p:cNvSpPr txBox="1">
            <a:spLocks noGrp="1"/>
          </p:cNvSpPr>
          <p:nvPr>
            <p:ph type="ftr" idx="11"/>
          </p:nvPr>
        </p:nvSpPr>
        <p:spPr>
          <a:xfrm>
            <a:off x="1574594" y="5951811"/>
            <a:ext cx="7008532" cy="3651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900">
                <a:solidFill>
                  <a:srgbClr val="3F3F3F"/>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28" name="Google Shape;128;p6"/>
          <p:cNvSpPr txBox="1">
            <a:spLocks noGrp="1"/>
          </p:cNvSpPr>
          <p:nvPr>
            <p:ph type="sldNum" idx="12"/>
          </p:nvPr>
        </p:nvSpPr>
        <p:spPr>
          <a:xfrm>
            <a:off x="763545" y="5951811"/>
            <a:ext cx="811049" cy="365125"/>
          </a:xfrm>
          <a:prstGeom prst="rect">
            <a:avLst/>
          </a:prstGeom>
          <a:noFill/>
          <a:ln>
            <a:noFill/>
          </a:ln>
        </p:spPr>
        <p:txBody>
          <a:bodyPr spcFirstLastPara="1" wrap="square" lIns="91425" tIns="45700" rIns="91425" bIns="45700" anchor="b" anchorCtr="0">
            <a:noAutofit/>
          </a:bodyPr>
          <a:lstStyle>
            <a:lvl1pPr marL="0" marR="0" lvl="0" indent="0" algn="l" rtl="0">
              <a:spcBef>
                <a:spcPts val="0"/>
              </a:spcBef>
              <a:buNone/>
              <a:defRPr sz="1800" b="0" u="none">
                <a:solidFill>
                  <a:srgbClr val="3F3F3F"/>
                </a:solidFill>
                <a:latin typeface="Verdana"/>
                <a:ea typeface="Verdana"/>
                <a:cs typeface="Verdana"/>
                <a:sym typeface="Verdana"/>
              </a:defRPr>
            </a:lvl1pPr>
            <a:lvl2pPr marL="0" marR="0" lvl="1" indent="0" algn="l" rtl="0">
              <a:spcBef>
                <a:spcPts val="0"/>
              </a:spcBef>
              <a:buNone/>
              <a:defRPr sz="1800" b="0" u="none">
                <a:solidFill>
                  <a:srgbClr val="3F3F3F"/>
                </a:solidFill>
                <a:latin typeface="Verdana"/>
                <a:ea typeface="Verdana"/>
                <a:cs typeface="Verdana"/>
                <a:sym typeface="Verdana"/>
              </a:defRPr>
            </a:lvl2pPr>
            <a:lvl3pPr marL="0" marR="0" lvl="2" indent="0" algn="l" rtl="0">
              <a:spcBef>
                <a:spcPts val="0"/>
              </a:spcBef>
              <a:buNone/>
              <a:defRPr sz="1800" b="0" u="none">
                <a:solidFill>
                  <a:srgbClr val="3F3F3F"/>
                </a:solidFill>
                <a:latin typeface="Verdana"/>
                <a:ea typeface="Verdana"/>
                <a:cs typeface="Verdana"/>
                <a:sym typeface="Verdana"/>
              </a:defRPr>
            </a:lvl3pPr>
            <a:lvl4pPr marL="0" marR="0" lvl="3" indent="0" algn="l" rtl="0">
              <a:spcBef>
                <a:spcPts val="0"/>
              </a:spcBef>
              <a:buNone/>
              <a:defRPr sz="1800" b="0" u="none">
                <a:solidFill>
                  <a:srgbClr val="3F3F3F"/>
                </a:solidFill>
                <a:latin typeface="Verdana"/>
                <a:ea typeface="Verdana"/>
                <a:cs typeface="Verdana"/>
                <a:sym typeface="Verdana"/>
              </a:defRPr>
            </a:lvl4pPr>
            <a:lvl5pPr marL="0" marR="0" lvl="4" indent="0" algn="l" rtl="0">
              <a:spcBef>
                <a:spcPts val="0"/>
              </a:spcBef>
              <a:buNone/>
              <a:defRPr sz="1800" b="0" u="none">
                <a:solidFill>
                  <a:srgbClr val="3F3F3F"/>
                </a:solidFill>
                <a:latin typeface="Verdana"/>
                <a:ea typeface="Verdana"/>
                <a:cs typeface="Verdana"/>
                <a:sym typeface="Verdana"/>
              </a:defRPr>
            </a:lvl5pPr>
            <a:lvl6pPr marL="0" marR="0" lvl="5" indent="0" algn="l" rtl="0">
              <a:spcBef>
                <a:spcPts val="0"/>
              </a:spcBef>
              <a:buNone/>
              <a:defRPr sz="1800" b="0" u="none">
                <a:solidFill>
                  <a:srgbClr val="3F3F3F"/>
                </a:solidFill>
                <a:latin typeface="Verdana"/>
                <a:ea typeface="Verdana"/>
                <a:cs typeface="Verdana"/>
                <a:sym typeface="Verdana"/>
              </a:defRPr>
            </a:lvl6pPr>
            <a:lvl7pPr marL="0" marR="0" lvl="6" indent="0" algn="l" rtl="0">
              <a:spcBef>
                <a:spcPts val="0"/>
              </a:spcBef>
              <a:buNone/>
              <a:defRPr sz="1800" b="0" u="none">
                <a:solidFill>
                  <a:srgbClr val="3F3F3F"/>
                </a:solidFill>
                <a:latin typeface="Verdana"/>
                <a:ea typeface="Verdana"/>
                <a:cs typeface="Verdana"/>
                <a:sym typeface="Verdana"/>
              </a:defRPr>
            </a:lvl7pPr>
            <a:lvl8pPr marL="0" marR="0" lvl="7" indent="0" algn="l" rtl="0">
              <a:spcBef>
                <a:spcPts val="0"/>
              </a:spcBef>
              <a:buNone/>
              <a:defRPr sz="1800" b="0" u="none">
                <a:solidFill>
                  <a:srgbClr val="3F3F3F"/>
                </a:solidFill>
                <a:latin typeface="Verdana"/>
                <a:ea typeface="Verdana"/>
                <a:cs typeface="Verdana"/>
                <a:sym typeface="Verdana"/>
              </a:defRPr>
            </a:lvl8pPr>
            <a:lvl9pPr marL="0" marR="0" lvl="8" indent="0" algn="l" rtl="0">
              <a:spcBef>
                <a:spcPts val="0"/>
              </a:spcBef>
              <a:buNone/>
              <a:defRPr sz="1800" b="0" u="none">
                <a:solidFill>
                  <a:srgbClr val="3F3F3F"/>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2FBE2"/>
            </a:gs>
            <a:gs pos="88000">
              <a:srgbClr val="9DE128"/>
            </a:gs>
            <a:gs pos="100000">
              <a:srgbClr val="9DE128"/>
            </a:gs>
          </a:gsLst>
          <a:lin ang="5400000" scaled="0"/>
        </a:gradFill>
        <a:effectLst/>
      </p:bgPr>
    </p:bg>
    <p:spTree>
      <p:nvGrpSpPr>
        <p:cNvPr id="1" name="Shape 230"/>
        <p:cNvGrpSpPr/>
        <p:nvPr/>
      </p:nvGrpSpPr>
      <p:grpSpPr>
        <a:xfrm>
          <a:off x="0" y="0"/>
          <a:ext cx="0" cy="0"/>
          <a:chOff x="0" y="0"/>
          <a:chExt cx="0" cy="0"/>
        </a:xfrm>
      </p:grpSpPr>
      <p:sp>
        <p:nvSpPr>
          <p:cNvPr id="231" name="Google Shape;231;p2"/>
          <p:cNvSpPr/>
          <p:nvPr/>
        </p:nvSpPr>
        <p:spPr>
          <a:xfrm>
            <a:off x="300445" y="244183"/>
            <a:ext cx="11591109" cy="6364102"/>
          </a:xfrm>
          <a:prstGeom prst="roundRect">
            <a:avLst>
              <a:gd name="adj" fmla="val 16667"/>
            </a:avLst>
          </a:prstGeom>
          <a:solidFill>
            <a:schemeClr val="lt1"/>
          </a:solid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Verdana"/>
                <a:ea typeface="Verdana"/>
                <a:cs typeface="Verdana"/>
                <a:sym typeface="Verdana"/>
              </a:rPr>
              <a:t>Y</a:t>
            </a:r>
            <a:endParaRPr/>
          </a:p>
        </p:txBody>
      </p:sp>
      <p:graphicFrame>
        <p:nvGraphicFramePr>
          <p:cNvPr id="232" name="Google Shape;232;p2"/>
          <p:cNvGraphicFramePr/>
          <p:nvPr>
            <p:extLst>
              <p:ext uri="{D42A27DB-BD31-4B8C-83A1-F6EECF244321}">
                <p14:modId xmlns:p14="http://schemas.microsoft.com/office/powerpoint/2010/main" val="479884174"/>
              </p:ext>
            </p:extLst>
          </p:nvPr>
        </p:nvGraphicFramePr>
        <p:xfrm>
          <a:off x="6883034" y="679552"/>
          <a:ext cx="4836425" cy="4470375"/>
        </p:xfrm>
        <a:graphic>
          <a:graphicData uri="http://schemas.openxmlformats.org/drawingml/2006/table">
            <a:tbl>
              <a:tblPr firstRow="1" bandRow="1">
                <a:noFill/>
                <a:tableStyleId>{FDE48DDB-05F4-4A3A-BB9D-DC127B9F299D}</a:tableStyleId>
              </a:tblPr>
              <a:tblGrid>
                <a:gridCol w="1490650">
                  <a:extLst>
                    <a:ext uri="{9D8B030D-6E8A-4147-A177-3AD203B41FA5}">
                      <a16:colId xmlns:a16="http://schemas.microsoft.com/office/drawing/2014/main" val="20000"/>
                    </a:ext>
                  </a:extLst>
                </a:gridCol>
                <a:gridCol w="3345775">
                  <a:extLst>
                    <a:ext uri="{9D8B030D-6E8A-4147-A177-3AD203B41FA5}">
                      <a16:colId xmlns:a16="http://schemas.microsoft.com/office/drawing/2014/main" val="20001"/>
                    </a:ext>
                  </a:extLst>
                </a:gridCol>
              </a:tblGrid>
              <a:tr h="506425">
                <a:tc>
                  <a:txBody>
                    <a:bodyPr/>
                    <a:lstStyle/>
                    <a:p>
                      <a:pPr marL="0" marR="0" lvl="0" indent="0" algn="l" rtl="0">
                        <a:spcBef>
                          <a:spcPts val="0"/>
                        </a:spcBef>
                        <a:spcAft>
                          <a:spcPts val="0"/>
                        </a:spcAft>
                        <a:buNone/>
                      </a:pPr>
                      <a:r>
                        <a:rPr lang="en-US" sz="1200"/>
                        <a:t>Key Vocabulary</a:t>
                      </a:r>
                      <a:endParaRPr sz="1200">
                        <a:latin typeface="Century Gothic"/>
                        <a:ea typeface="Century Gothic"/>
                        <a:cs typeface="Century Gothic"/>
                        <a:sym typeface="Century Gothic"/>
                      </a:endParaRPr>
                    </a:p>
                  </a:txBody>
                  <a:tcPr marL="91450" marR="91450" marT="45725" marB="45725"/>
                </a:tc>
                <a:tc>
                  <a:txBody>
                    <a:bodyPr/>
                    <a:lstStyle/>
                    <a:p>
                      <a:pPr marL="0" marR="0" lvl="0" indent="0" algn="l" rtl="0">
                        <a:spcBef>
                          <a:spcPts val="0"/>
                        </a:spcBef>
                        <a:spcAft>
                          <a:spcPts val="0"/>
                        </a:spcAft>
                        <a:buNone/>
                      </a:pPr>
                      <a:r>
                        <a:rPr lang="en-US" sz="1200"/>
                        <a:t>Definition </a:t>
                      </a:r>
                      <a:endParaRPr sz="1200">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0"/>
                  </a:ext>
                </a:extLst>
              </a:tr>
              <a:tr h="709000">
                <a:tc>
                  <a:txBody>
                    <a:bodyPr/>
                    <a:lstStyle/>
                    <a:p>
                      <a:pPr marL="0" marR="0" lvl="0" indent="0" algn="l" rtl="0">
                        <a:spcBef>
                          <a:spcPts val="0"/>
                        </a:spcBef>
                        <a:spcAft>
                          <a:spcPts val="0"/>
                        </a:spcAft>
                        <a:buNone/>
                      </a:pPr>
                      <a:r>
                        <a:rPr lang="en-US" sz="1200" b="1" dirty="0">
                          <a:latin typeface="Century Gothic"/>
                          <a:ea typeface="Century Gothic"/>
                          <a:cs typeface="Century Gothic"/>
                          <a:sym typeface="Century Gothic"/>
                        </a:rPr>
                        <a:t>metal</a:t>
                      </a:r>
                      <a:endParaRPr sz="1200" b="1" dirty="0">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200"/>
                        <a:buFont typeface="Century Gothic"/>
                        <a:buNone/>
                      </a:pPr>
                      <a:r>
                        <a:rPr lang="en-US" sz="1200" b="0" i="0" u="none" strike="noStrike">
                          <a:solidFill>
                            <a:schemeClr val="dk1"/>
                          </a:solidFill>
                          <a:latin typeface="Century Gothic"/>
                          <a:ea typeface="Century Gothic"/>
                          <a:cs typeface="Century Gothic"/>
                          <a:sym typeface="Century Gothic"/>
                        </a:rPr>
                        <a:t>When heated, metals can be shaped into anything from a tiny paperclip to a huge aircraft. </a:t>
                      </a:r>
                      <a:endParaRPr sz="1200" b="0">
                        <a:solidFill>
                          <a:schemeClr val="dk1"/>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1"/>
                  </a:ext>
                </a:extLst>
              </a:tr>
              <a:tr h="506425">
                <a:tc>
                  <a:txBody>
                    <a:bodyPr/>
                    <a:lstStyle/>
                    <a:p>
                      <a:pPr marL="0" marR="0" lvl="0" indent="0" algn="l" rtl="0">
                        <a:spcBef>
                          <a:spcPts val="0"/>
                        </a:spcBef>
                        <a:spcAft>
                          <a:spcPts val="0"/>
                        </a:spcAft>
                        <a:buNone/>
                      </a:pPr>
                      <a:r>
                        <a:rPr lang="en-US" sz="1200" b="1" dirty="0">
                          <a:latin typeface="Century Gothic"/>
                          <a:ea typeface="Century Gothic"/>
                          <a:cs typeface="Century Gothic"/>
                          <a:sym typeface="Century Gothic"/>
                        </a:rPr>
                        <a:t>plastic</a:t>
                      </a:r>
                      <a:endParaRPr sz="1200" b="1" dirty="0">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200"/>
                        <a:buFont typeface="Century Gothic"/>
                        <a:buNone/>
                      </a:pPr>
                      <a:r>
                        <a:rPr lang="en-US" sz="1200" b="0" i="0" u="none" strike="noStrike">
                          <a:solidFill>
                            <a:schemeClr val="dk1"/>
                          </a:solidFill>
                          <a:latin typeface="Century Gothic"/>
                          <a:ea typeface="Century Gothic"/>
                          <a:cs typeface="Century Gothic"/>
                          <a:sym typeface="Century Gothic"/>
                        </a:rPr>
                        <a:t>Plastics are made from natural materials such as wood, coal and oil.</a:t>
                      </a:r>
                      <a:endParaRPr sz="1200" b="0">
                        <a:solidFill>
                          <a:schemeClr val="dk1"/>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2"/>
                  </a:ext>
                </a:extLst>
              </a:tr>
              <a:tr h="709000">
                <a:tc>
                  <a:txBody>
                    <a:bodyPr/>
                    <a:lstStyle/>
                    <a:p>
                      <a:pPr marL="0" marR="0" lvl="0" indent="0" algn="l" rtl="0">
                        <a:spcBef>
                          <a:spcPts val="0"/>
                        </a:spcBef>
                        <a:spcAft>
                          <a:spcPts val="0"/>
                        </a:spcAft>
                        <a:buNone/>
                      </a:pPr>
                      <a:r>
                        <a:rPr lang="en-US" sz="1200" b="1" dirty="0">
                          <a:latin typeface="Century Gothic"/>
                          <a:ea typeface="Century Gothic"/>
                          <a:cs typeface="Century Gothic"/>
                          <a:sym typeface="Century Gothic"/>
                        </a:rPr>
                        <a:t>wood</a:t>
                      </a:r>
                      <a:endParaRPr sz="1200" b="1" dirty="0">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200"/>
                        <a:buFont typeface="Century Gothic"/>
                        <a:buNone/>
                      </a:pPr>
                      <a:r>
                        <a:rPr lang="en-US" sz="1200">
                          <a:solidFill>
                            <a:schemeClr val="dk1"/>
                          </a:solidFill>
                          <a:latin typeface="Century Gothic"/>
                          <a:ea typeface="Century Gothic"/>
                          <a:cs typeface="Century Gothic"/>
                          <a:sym typeface="Century Gothic"/>
                        </a:rPr>
                        <a:t>Wood is a material that comes from trees and is used to make furniture, floors and many other things.</a:t>
                      </a:r>
                      <a:endParaRPr sz="1200">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3"/>
                  </a:ext>
                </a:extLst>
              </a:tr>
              <a:tr h="499950">
                <a:tc>
                  <a:txBody>
                    <a:bodyPr/>
                    <a:lstStyle/>
                    <a:p>
                      <a:pPr marL="0" marR="0" lvl="0" indent="0" algn="l" rtl="0">
                        <a:spcBef>
                          <a:spcPts val="0"/>
                        </a:spcBef>
                        <a:spcAft>
                          <a:spcPts val="0"/>
                        </a:spcAft>
                        <a:buNone/>
                      </a:pPr>
                      <a:r>
                        <a:rPr lang="en-US" sz="1200" b="1" dirty="0">
                          <a:latin typeface="Century Gothic"/>
                          <a:ea typeface="Century Gothic"/>
                          <a:cs typeface="Century Gothic"/>
                          <a:sym typeface="Century Gothic"/>
                        </a:rPr>
                        <a:t>squashing</a:t>
                      </a:r>
                      <a:endParaRPr sz="1200" b="1" dirty="0">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200"/>
                        <a:buFont typeface="Century Gothic"/>
                        <a:buNone/>
                      </a:pPr>
                      <a:r>
                        <a:rPr lang="en-US" sz="1200">
                          <a:solidFill>
                            <a:schemeClr val="dk1"/>
                          </a:solidFill>
                          <a:latin typeface="Century Gothic"/>
                          <a:ea typeface="Century Gothic"/>
                          <a:cs typeface="Century Gothic"/>
                          <a:sym typeface="Century Gothic"/>
                        </a:rPr>
                        <a:t>Squashing is pushing things closely together.</a:t>
                      </a:r>
                      <a:endParaRPr/>
                    </a:p>
                  </a:txBody>
                  <a:tcPr marL="91450" marR="91450" marT="45725" marB="45725"/>
                </a:tc>
                <a:extLst>
                  <a:ext uri="{0D108BD9-81ED-4DB2-BD59-A6C34878D82A}">
                    <a16:rowId xmlns:a16="http://schemas.microsoft.com/office/drawing/2014/main" val="10004"/>
                  </a:ext>
                </a:extLst>
              </a:tr>
              <a:tr h="533200">
                <a:tc>
                  <a:txBody>
                    <a:bodyPr/>
                    <a:lstStyle/>
                    <a:p>
                      <a:pPr marL="0" marR="0" lvl="0" indent="0" algn="l" rtl="0">
                        <a:spcBef>
                          <a:spcPts val="0"/>
                        </a:spcBef>
                        <a:spcAft>
                          <a:spcPts val="0"/>
                        </a:spcAft>
                        <a:buNone/>
                      </a:pPr>
                      <a:r>
                        <a:rPr lang="en-US" sz="1200" b="1" dirty="0">
                          <a:latin typeface="Century Gothic"/>
                          <a:ea typeface="Century Gothic"/>
                          <a:cs typeface="Century Gothic"/>
                          <a:sym typeface="Century Gothic"/>
                        </a:rPr>
                        <a:t>bending</a:t>
                      </a:r>
                      <a:endParaRPr sz="1200" b="1" dirty="0">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200"/>
                        <a:buFont typeface="Century Gothic"/>
                        <a:buNone/>
                      </a:pPr>
                      <a:r>
                        <a:rPr lang="en-US" sz="1200">
                          <a:solidFill>
                            <a:schemeClr val="dk1"/>
                          </a:solidFill>
                          <a:latin typeface="Century Gothic"/>
                          <a:ea typeface="Century Gothic"/>
                          <a:cs typeface="Century Gothic"/>
                          <a:sym typeface="Century Gothic"/>
                        </a:rPr>
                        <a:t>Bending is changing the shape and direction of something.</a:t>
                      </a:r>
                      <a:endParaRPr/>
                    </a:p>
                  </a:txBody>
                  <a:tcPr marL="91450" marR="91450" marT="45725" marB="45725"/>
                </a:tc>
                <a:extLst>
                  <a:ext uri="{0D108BD9-81ED-4DB2-BD59-A6C34878D82A}">
                    <a16:rowId xmlns:a16="http://schemas.microsoft.com/office/drawing/2014/main" val="10005"/>
                  </a:ext>
                </a:extLst>
              </a:tr>
              <a:tr h="499950">
                <a:tc>
                  <a:txBody>
                    <a:bodyPr/>
                    <a:lstStyle/>
                    <a:p>
                      <a:pPr marL="0" marR="0" lvl="0" indent="0" algn="l" rtl="0">
                        <a:spcBef>
                          <a:spcPts val="0"/>
                        </a:spcBef>
                        <a:spcAft>
                          <a:spcPts val="0"/>
                        </a:spcAft>
                        <a:buNone/>
                      </a:pPr>
                      <a:r>
                        <a:rPr lang="en-US" sz="1200" b="1" dirty="0">
                          <a:latin typeface="Century Gothic"/>
                          <a:ea typeface="Century Gothic"/>
                          <a:cs typeface="Century Gothic"/>
                          <a:sym typeface="Century Gothic"/>
                        </a:rPr>
                        <a:t>twisting</a:t>
                      </a:r>
                      <a:endParaRPr sz="1200" b="1" dirty="0">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200"/>
                        <a:buFont typeface="Century Gothic"/>
                        <a:buNone/>
                      </a:pPr>
                      <a:r>
                        <a:rPr lang="en-US" sz="1200">
                          <a:solidFill>
                            <a:schemeClr val="dk1"/>
                          </a:solidFill>
                          <a:latin typeface="Century Gothic"/>
                          <a:ea typeface="Century Gothic"/>
                          <a:cs typeface="Century Gothic"/>
                          <a:sym typeface="Century Gothic"/>
                        </a:rPr>
                        <a:t>To twist something you move part clockwise and the other anticlockwise.</a:t>
                      </a:r>
                      <a:endParaRPr/>
                    </a:p>
                  </a:txBody>
                  <a:tcPr marL="91450" marR="91450" marT="45725" marB="45725"/>
                </a:tc>
                <a:extLst>
                  <a:ext uri="{0D108BD9-81ED-4DB2-BD59-A6C34878D82A}">
                    <a16:rowId xmlns:a16="http://schemas.microsoft.com/office/drawing/2014/main" val="10006"/>
                  </a:ext>
                </a:extLst>
              </a:tr>
              <a:tr h="506425">
                <a:tc>
                  <a:txBody>
                    <a:bodyPr/>
                    <a:lstStyle/>
                    <a:p>
                      <a:pPr marL="0" marR="0" lvl="0" indent="0" algn="l" rtl="0">
                        <a:spcBef>
                          <a:spcPts val="0"/>
                        </a:spcBef>
                        <a:spcAft>
                          <a:spcPts val="0"/>
                        </a:spcAft>
                        <a:buNone/>
                      </a:pPr>
                      <a:r>
                        <a:rPr lang="en-US" sz="1200" b="1" dirty="0">
                          <a:latin typeface="Century Gothic"/>
                          <a:ea typeface="Century Gothic"/>
                          <a:cs typeface="Century Gothic"/>
                          <a:sym typeface="Century Gothic"/>
                        </a:rPr>
                        <a:t>stretching</a:t>
                      </a:r>
                      <a:endParaRPr sz="1200" b="1" dirty="0">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200"/>
                        <a:buFont typeface="Century Gothic"/>
                        <a:buNone/>
                      </a:pPr>
                      <a:r>
                        <a:rPr lang="en-US" sz="1200" dirty="0">
                          <a:solidFill>
                            <a:schemeClr val="dk1"/>
                          </a:solidFill>
                          <a:latin typeface="Century Gothic"/>
                          <a:ea typeface="Century Gothic"/>
                          <a:cs typeface="Century Gothic"/>
                          <a:sym typeface="Century Gothic"/>
                        </a:rPr>
                        <a:t>Stretching is making something bigger by pulling it to make it longer.</a:t>
                      </a:r>
                      <a:endParaRPr dirty="0"/>
                    </a:p>
                  </a:txBody>
                  <a:tcPr marL="91450" marR="91450" marT="45725" marB="45725"/>
                </a:tc>
                <a:extLst>
                  <a:ext uri="{0D108BD9-81ED-4DB2-BD59-A6C34878D82A}">
                    <a16:rowId xmlns:a16="http://schemas.microsoft.com/office/drawing/2014/main" val="10007"/>
                  </a:ext>
                </a:extLst>
              </a:tr>
            </a:tbl>
          </a:graphicData>
        </a:graphic>
      </p:graphicFrame>
      <p:sp>
        <p:nvSpPr>
          <p:cNvPr id="233" name="Google Shape;233;p2"/>
          <p:cNvSpPr txBox="1"/>
          <p:nvPr/>
        </p:nvSpPr>
        <p:spPr>
          <a:xfrm>
            <a:off x="1732499" y="352499"/>
            <a:ext cx="9986961"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dirty="0">
                <a:solidFill>
                  <a:schemeClr val="dk1"/>
                </a:solidFill>
                <a:latin typeface="Century Gothic"/>
                <a:ea typeface="Century Gothic"/>
                <a:cs typeface="Century Gothic"/>
                <a:sym typeface="Century Gothic"/>
              </a:rPr>
              <a:t>Science Year 2 </a:t>
            </a:r>
            <a:r>
              <a:rPr lang="en-US" b="1" dirty="0">
                <a:solidFill>
                  <a:schemeClr val="dk1"/>
                </a:solidFill>
                <a:latin typeface="Century Gothic"/>
                <a:ea typeface="Century Gothic"/>
                <a:cs typeface="Century Gothic"/>
                <a:sym typeface="Century Gothic"/>
              </a:rPr>
              <a:t> </a:t>
            </a:r>
            <a:r>
              <a:rPr lang="en-US" sz="1400" b="1">
                <a:solidFill>
                  <a:schemeClr val="dk1"/>
                </a:solidFill>
                <a:latin typeface="Century Gothic"/>
                <a:ea typeface="Century Gothic"/>
                <a:cs typeface="Century Gothic"/>
                <a:sym typeface="Century Gothic"/>
              </a:rPr>
              <a:t>Autumn 1 and 2 : </a:t>
            </a:r>
            <a:r>
              <a:rPr lang="en-US" sz="1400" b="1" dirty="0">
                <a:solidFill>
                  <a:schemeClr val="dk1"/>
                </a:solidFill>
                <a:latin typeface="Century Gothic"/>
                <a:ea typeface="Century Gothic"/>
                <a:cs typeface="Century Gothic"/>
                <a:sym typeface="Century Gothic"/>
              </a:rPr>
              <a:t>What is your school made of? </a:t>
            </a:r>
            <a:endParaRPr dirty="0"/>
          </a:p>
        </p:txBody>
      </p:sp>
      <p:graphicFrame>
        <p:nvGraphicFramePr>
          <p:cNvPr id="234" name="Google Shape;234;p2"/>
          <p:cNvGraphicFramePr/>
          <p:nvPr>
            <p:extLst>
              <p:ext uri="{D42A27DB-BD31-4B8C-83A1-F6EECF244321}">
                <p14:modId xmlns:p14="http://schemas.microsoft.com/office/powerpoint/2010/main" val="2738917933"/>
              </p:ext>
            </p:extLst>
          </p:nvPr>
        </p:nvGraphicFramePr>
        <p:xfrm>
          <a:off x="658933" y="665094"/>
          <a:ext cx="6040725" cy="1607051"/>
        </p:xfrm>
        <a:graphic>
          <a:graphicData uri="http://schemas.openxmlformats.org/drawingml/2006/table">
            <a:tbl>
              <a:tblPr firstRow="1" bandRow="1">
                <a:noFill/>
                <a:tableStyleId>{3DB23FBF-DA24-44D8-9537-4D439CCD4C5C}</a:tableStyleId>
              </a:tblPr>
              <a:tblGrid>
                <a:gridCol w="3029300">
                  <a:extLst>
                    <a:ext uri="{9D8B030D-6E8A-4147-A177-3AD203B41FA5}">
                      <a16:colId xmlns:a16="http://schemas.microsoft.com/office/drawing/2014/main" val="20000"/>
                    </a:ext>
                  </a:extLst>
                </a:gridCol>
                <a:gridCol w="3011425">
                  <a:extLst>
                    <a:ext uri="{9D8B030D-6E8A-4147-A177-3AD203B41FA5}">
                      <a16:colId xmlns:a16="http://schemas.microsoft.com/office/drawing/2014/main" val="20001"/>
                    </a:ext>
                  </a:extLst>
                </a:gridCol>
              </a:tblGrid>
              <a:tr h="260500">
                <a:tc gridSpan="2">
                  <a:txBody>
                    <a:bodyPr/>
                    <a:lstStyle/>
                    <a:p>
                      <a:pPr marL="0" marR="0" lvl="0" indent="0" algn="ctr" rtl="0">
                        <a:spcBef>
                          <a:spcPts val="0"/>
                        </a:spcBef>
                        <a:spcAft>
                          <a:spcPts val="0"/>
                        </a:spcAft>
                        <a:buNone/>
                      </a:pPr>
                      <a:r>
                        <a:rPr lang="en-US" sz="1200" dirty="0">
                          <a:solidFill>
                            <a:schemeClr val="dk1"/>
                          </a:solidFill>
                          <a:latin typeface="Century Gothic"/>
                          <a:ea typeface="Century Gothic"/>
                          <a:cs typeface="Century Gothic"/>
                          <a:sym typeface="Century Gothic"/>
                        </a:rPr>
                        <a:t>What do</a:t>
                      </a:r>
                      <a:r>
                        <a:rPr lang="en-US" sz="1200" baseline="0" dirty="0">
                          <a:solidFill>
                            <a:schemeClr val="dk1"/>
                          </a:solidFill>
                          <a:latin typeface="Century Gothic"/>
                          <a:ea typeface="Century Gothic"/>
                          <a:cs typeface="Century Gothic"/>
                          <a:sym typeface="Century Gothic"/>
                        </a:rPr>
                        <a:t> I need to know from previous topics</a:t>
                      </a:r>
                      <a:r>
                        <a:rPr lang="en-US" sz="1200" dirty="0">
                          <a:solidFill>
                            <a:schemeClr val="dk1"/>
                          </a:solidFill>
                          <a:latin typeface="Century Gothic"/>
                          <a:ea typeface="Century Gothic"/>
                          <a:cs typeface="Century Gothic"/>
                          <a:sym typeface="Century Gothic"/>
                        </a:rPr>
                        <a:t>? </a:t>
                      </a:r>
                      <a:endParaRPr sz="1200" dirty="0">
                        <a:solidFill>
                          <a:schemeClr val="dk1"/>
                        </a:solidFill>
                        <a:latin typeface="Century Gothic"/>
                        <a:ea typeface="Century Gothic"/>
                        <a:cs typeface="Century Gothic"/>
                        <a:sym typeface="Century Gothic"/>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607850">
                <a:tc>
                  <a: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entury Gothic"/>
                        <a:buNone/>
                        <a:tabLst/>
                        <a:defRPr/>
                      </a:pPr>
                      <a:r>
                        <a:rPr lang="en-GB" sz="1200" b="0" dirty="0">
                          <a:solidFill>
                            <a:schemeClr val="dk1"/>
                          </a:solidFill>
                          <a:latin typeface="Century Gothic"/>
                          <a:ea typeface="Century Gothic"/>
                          <a:cs typeface="Century Gothic"/>
                          <a:sym typeface="Century Gothic"/>
                        </a:rPr>
                        <a:t>Glass is often used to make windows and bottles. </a:t>
                      </a:r>
                      <a:endParaRPr lang="en-GB" sz="1200" dirty="0"/>
                    </a:p>
                    <a:p>
                      <a:pPr marL="0" marR="0" lvl="0" indent="0" algn="l" rtl="0">
                        <a:lnSpc>
                          <a:spcPct val="100000"/>
                        </a:lnSpc>
                        <a:spcBef>
                          <a:spcPts val="0"/>
                        </a:spcBef>
                        <a:spcAft>
                          <a:spcPts val="0"/>
                        </a:spcAft>
                        <a:buClr>
                          <a:schemeClr val="dk1"/>
                        </a:buClr>
                        <a:buSzPts val="1200"/>
                        <a:buFont typeface="Century Gothic"/>
                        <a:buNone/>
                      </a:pPr>
                      <a:endParaRPr sz="1200" dirty="0">
                        <a:solidFill>
                          <a:schemeClr val="dk1"/>
                        </a:solidFil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200"/>
                        <a:buFont typeface="Century Gothic"/>
                        <a:buNone/>
                      </a:pPr>
                      <a:r>
                        <a:rPr lang="en-US" sz="1200" b="0" i="0" u="none" strike="noStrike" dirty="0">
                          <a:solidFill>
                            <a:schemeClr val="dk1"/>
                          </a:solidFill>
                          <a:latin typeface="Century Gothic"/>
                          <a:ea typeface="Century Gothic"/>
                          <a:cs typeface="Century Gothic"/>
                          <a:sym typeface="Century Gothic"/>
                        </a:rPr>
                        <a:t>Wood is used to make buildings and furniture and for making fires and heating.</a:t>
                      </a:r>
                      <a:endParaRPr sz="1200" b="0" dirty="0">
                        <a:solidFill>
                          <a:schemeClr val="dk1"/>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1"/>
                  </a:ext>
                </a:extLst>
              </a:tr>
              <a:tr h="692631">
                <a:tc gridSpan="2">
                  <a:txBody>
                    <a:bodyPr/>
                    <a:lstStyle/>
                    <a:p>
                      <a:pPr marL="0" marR="0" lvl="0" indent="0" algn="l" rtl="0">
                        <a:lnSpc>
                          <a:spcPct val="100000"/>
                        </a:lnSpc>
                        <a:spcBef>
                          <a:spcPts val="0"/>
                        </a:spcBef>
                        <a:spcAft>
                          <a:spcPts val="0"/>
                        </a:spcAft>
                        <a:buClr>
                          <a:schemeClr val="dk1"/>
                        </a:buClr>
                        <a:buSzPts val="1200"/>
                        <a:buFont typeface="Century Gothic"/>
                        <a:buNone/>
                      </a:pPr>
                      <a:r>
                        <a:rPr lang="en-US" sz="1200" b="0" dirty="0">
                          <a:solidFill>
                            <a:schemeClr val="dk1"/>
                          </a:solidFill>
                          <a:latin typeface="Century Gothic"/>
                          <a:ea typeface="Century Gothic"/>
                          <a:cs typeface="Century Gothic"/>
                          <a:sym typeface="Century Gothic"/>
                        </a:rPr>
                        <a:t>Plastics are used to make many of the things we use in everyday life. They are used for toys, bicycle helmets, mobile phones, window frames and many other items use plastic.</a:t>
                      </a:r>
                      <a:endParaRPr dirty="0"/>
                    </a:p>
                  </a:txBody>
                  <a:tcPr marL="91450" marR="91450" marT="45725" marB="45725"/>
                </a:tc>
                <a:tc hMerge="1">
                  <a:txBody>
                    <a:bodyPr/>
                    <a:lstStyle/>
                    <a:p>
                      <a:pPr marL="0" marR="0" lvl="0" indent="0" algn="l" rtl="0">
                        <a:spcBef>
                          <a:spcPts val="0"/>
                        </a:spcBef>
                        <a:spcAft>
                          <a:spcPts val="0"/>
                        </a:spcAft>
                        <a:buNone/>
                      </a:pPr>
                      <a:endParaRPr sz="1200" b="0" dirty="0">
                        <a:solidFill>
                          <a:schemeClr val="dk1"/>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2"/>
                  </a:ext>
                </a:extLst>
              </a:tr>
            </a:tbl>
          </a:graphicData>
        </a:graphic>
      </p:graphicFrame>
      <p:pic>
        <p:nvPicPr>
          <p:cNvPr id="235" name="Google Shape;235;p2"/>
          <p:cNvPicPr preferRelativeResize="0"/>
          <p:nvPr/>
        </p:nvPicPr>
        <p:blipFill rotWithShape="1">
          <a:blip r:embed="rId3">
            <a:alphaModFix/>
          </a:blip>
          <a:srcRect/>
          <a:stretch/>
        </p:blipFill>
        <p:spPr>
          <a:xfrm>
            <a:off x="10777377" y="-35268"/>
            <a:ext cx="1414623" cy="1229874"/>
          </a:xfrm>
          <a:prstGeom prst="rect">
            <a:avLst/>
          </a:prstGeom>
          <a:noFill/>
          <a:ln>
            <a:noFill/>
          </a:ln>
        </p:spPr>
      </p:pic>
      <p:sp>
        <p:nvSpPr>
          <p:cNvPr id="236" name="Google Shape;236;p2"/>
          <p:cNvSpPr txBox="1"/>
          <p:nvPr/>
        </p:nvSpPr>
        <p:spPr>
          <a:xfrm>
            <a:off x="612456" y="4505162"/>
            <a:ext cx="31767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u="sng" dirty="0">
                <a:solidFill>
                  <a:schemeClr val="dk1"/>
                </a:solidFill>
                <a:latin typeface="Century Gothic"/>
                <a:ea typeface="Century Gothic"/>
                <a:cs typeface="Century Gothic"/>
                <a:sym typeface="Century Gothic"/>
              </a:rPr>
              <a:t>Key Texts</a:t>
            </a:r>
            <a:endParaRPr sz="1400" u="sng" dirty="0">
              <a:solidFill>
                <a:schemeClr val="dk1"/>
              </a:solidFill>
              <a:latin typeface="Century Gothic"/>
              <a:ea typeface="Century Gothic"/>
              <a:cs typeface="Century Gothic"/>
              <a:sym typeface="Century Gothic"/>
            </a:endParaRPr>
          </a:p>
        </p:txBody>
      </p:sp>
      <p:pic>
        <p:nvPicPr>
          <p:cNvPr id="237" name="Google Shape;237;p2" descr="If I Built a School"/>
          <p:cNvPicPr preferRelativeResize="0"/>
          <p:nvPr/>
        </p:nvPicPr>
        <p:blipFill rotWithShape="1">
          <a:blip r:embed="rId4">
            <a:alphaModFix/>
          </a:blip>
          <a:srcRect/>
          <a:stretch/>
        </p:blipFill>
        <p:spPr>
          <a:xfrm>
            <a:off x="949006" y="5308399"/>
            <a:ext cx="1011661" cy="1134458"/>
          </a:xfrm>
          <a:prstGeom prst="rect">
            <a:avLst/>
          </a:prstGeom>
          <a:noFill/>
          <a:ln>
            <a:noFill/>
          </a:ln>
        </p:spPr>
      </p:pic>
      <p:pic>
        <p:nvPicPr>
          <p:cNvPr id="238" name="Google Shape;238;p2" descr="John Loudon McAdam | British inventor | Britannica"/>
          <p:cNvPicPr preferRelativeResize="0"/>
          <p:nvPr/>
        </p:nvPicPr>
        <p:blipFill rotWithShape="1">
          <a:blip r:embed="rId5">
            <a:alphaModFix/>
          </a:blip>
          <a:srcRect/>
          <a:stretch/>
        </p:blipFill>
        <p:spPr>
          <a:xfrm>
            <a:off x="7287803" y="5382158"/>
            <a:ext cx="876300" cy="1095375"/>
          </a:xfrm>
          <a:prstGeom prst="rect">
            <a:avLst/>
          </a:prstGeom>
          <a:noFill/>
          <a:ln>
            <a:noFill/>
          </a:ln>
        </p:spPr>
      </p:pic>
      <p:sp>
        <p:nvSpPr>
          <p:cNvPr id="239" name="Google Shape;239;p2"/>
          <p:cNvSpPr txBox="1"/>
          <p:nvPr/>
        </p:nvSpPr>
        <p:spPr>
          <a:xfrm>
            <a:off x="5275330" y="5308399"/>
            <a:ext cx="3176700"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u="sng" dirty="0">
                <a:solidFill>
                  <a:schemeClr val="dk1"/>
                </a:solidFill>
                <a:latin typeface="Century Gothic"/>
                <a:ea typeface="Century Gothic"/>
                <a:cs typeface="Century Gothic"/>
                <a:sym typeface="Century Gothic"/>
              </a:rPr>
              <a:t>Important People</a:t>
            </a:r>
            <a:endParaRPr dirty="0"/>
          </a:p>
          <a:p>
            <a:pPr marL="0" marR="0" lvl="0" indent="0" algn="l" rtl="0">
              <a:spcBef>
                <a:spcPts val="0"/>
              </a:spcBef>
              <a:spcAft>
                <a:spcPts val="0"/>
              </a:spcAft>
              <a:buNone/>
            </a:pPr>
            <a:r>
              <a:rPr lang="en-US" sz="1400" b="1" dirty="0">
                <a:solidFill>
                  <a:schemeClr val="dk1"/>
                </a:solidFill>
                <a:latin typeface="Century Gothic"/>
                <a:ea typeface="Century Gothic"/>
                <a:cs typeface="Century Gothic"/>
                <a:sym typeface="Century Gothic"/>
              </a:rPr>
              <a:t>John Dunlop</a:t>
            </a:r>
            <a:endParaRPr dirty="0"/>
          </a:p>
          <a:p>
            <a:pPr marL="0" marR="0" lvl="0" indent="0" algn="l" rtl="0">
              <a:spcBef>
                <a:spcPts val="0"/>
              </a:spcBef>
              <a:spcAft>
                <a:spcPts val="0"/>
              </a:spcAft>
              <a:buNone/>
            </a:pPr>
            <a:r>
              <a:rPr lang="en-US" sz="1400" b="1" dirty="0">
                <a:solidFill>
                  <a:schemeClr val="dk1"/>
                </a:solidFill>
                <a:latin typeface="Century Gothic"/>
                <a:ea typeface="Century Gothic"/>
                <a:cs typeface="Century Gothic"/>
                <a:sym typeface="Century Gothic"/>
              </a:rPr>
              <a:t>Charles Macintosh</a:t>
            </a:r>
            <a:endParaRPr dirty="0"/>
          </a:p>
          <a:p>
            <a:pPr marL="0" marR="0" lvl="0" indent="0" algn="l" rtl="0">
              <a:spcBef>
                <a:spcPts val="0"/>
              </a:spcBef>
              <a:spcAft>
                <a:spcPts val="0"/>
              </a:spcAft>
              <a:buNone/>
            </a:pPr>
            <a:r>
              <a:rPr lang="en-US" sz="1400" b="1" dirty="0">
                <a:solidFill>
                  <a:schemeClr val="dk1"/>
                </a:solidFill>
                <a:latin typeface="Century Gothic"/>
                <a:ea typeface="Century Gothic"/>
                <a:cs typeface="Century Gothic"/>
                <a:sym typeface="Century Gothic"/>
              </a:rPr>
              <a:t>John McAdam</a:t>
            </a:r>
            <a:r>
              <a:rPr lang="en-US" sz="1400" b="1" u="sng" dirty="0">
                <a:solidFill>
                  <a:schemeClr val="dk1"/>
                </a:solidFill>
                <a:latin typeface="Century Gothic"/>
                <a:ea typeface="Century Gothic"/>
                <a:cs typeface="Century Gothic"/>
                <a:sym typeface="Century Gothic"/>
              </a:rPr>
              <a:t> </a:t>
            </a:r>
            <a:endParaRPr sz="1400" b="1" u="sng" dirty="0">
              <a:solidFill>
                <a:schemeClr val="dk1"/>
              </a:solidFill>
              <a:latin typeface="Century Gothic"/>
              <a:ea typeface="Century Gothic"/>
              <a:cs typeface="Century Gothic"/>
              <a:sym typeface="Century Gothic"/>
            </a:endParaRPr>
          </a:p>
        </p:txBody>
      </p:sp>
      <p:sp>
        <p:nvSpPr>
          <p:cNvPr id="240" name="Google Shape;240;p2"/>
          <p:cNvSpPr txBox="1"/>
          <p:nvPr/>
        </p:nvSpPr>
        <p:spPr>
          <a:xfrm>
            <a:off x="625765" y="4775850"/>
            <a:ext cx="1942358"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chemeClr val="dk1"/>
                </a:solidFill>
                <a:latin typeface="Century Gothic"/>
                <a:ea typeface="Century Gothic"/>
                <a:cs typeface="Century Gothic"/>
                <a:sym typeface="Century Gothic"/>
              </a:rPr>
              <a:t>If I Built A School by Van </a:t>
            </a:r>
            <a:r>
              <a:rPr lang="en-US" sz="1400" b="1" dirty="0" err="1">
                <a:solidFill>
                  <a:schemeClr val="dk1"/>
                </a:solidFill>
                <a:latin typeface="Century Gothic"/>
                <a:ea typeface="Century Gothic"/>
                <a:cs typeface="Century Gothic"/>
                <a:sym typeface="Century Gothic"/>
              </a:rPr>
              <a:t>Dusen</a:t>
            </a:r>
            <a:endParaRPr sz="1400" b="1" dirty="0">
              <a:solidFill>
                <a:schemeClr val="dk1"/>
              </a:solidFill>
              <a:latin typeface="Century Gothic"/>
              <a:ea typeface="Century Gothic"/>
              <a:cs typeface="Century Gothic"/>
              <a:sym typeface="Century Gothic"/>
            </a:endParaRPr>
          </a:p>
        </p:txBody>
      </p:sp>
      <p:pic>
        <p:nvPicPr>
          <p:cNvPr id="241" name="Google Shape;241;p2"/>
          <p:cNvPicPr preferRelativeResize="0"/>
          <p:nvPr/>
        </p:nvPicPr>
        <p:blipFill rotWithShape="1">
          <a:blip r:embed="rId6">
            <a:alphaModFix/>
          </a:blip>
          <a:srcRect/>
          <a:stretch/>
        </p:blipFill>
        <p:spPr>
          <a:xfrm>
            <a:off x="8385443" y="5382159"/>
            <a:ext cx="886596" cy="1095374"/>
          </a:xfrm>
          <a:prstGeom prst="rect">
            <a:avLst/>
          </a:prstGeom>
          <a:noFill/>
          <a:ln>
            <a:noFill/>
          </a:ln>
        </p:spPr>
      </p:pic>
      <p:pic>
        <p:nvPicPr>
          <p:cNvPr id="242" name="Google Shape;242;p2"/>
          <p:cNvPicPr preferRelativeResize="0"/>
          <p:nvPr/>
        </p:nvPicPr>
        <p:blipFill rotWithShape="1">
          <a:blip r:embed="rId7">
            <a:alphaModFix/>
          </a:blip>
          <a:srcRect/>
          <a:stretch/>
        </p:blipFill>
        <p:spPr>
          <a:xfrm>
            <a:off x="9541955" y="5382159"/>
            <a:ext cx="1511578" cy="1095374"/>
          </a:xfrm>
          <a:prstGeom prst="rect">
            <a:avLst/>
          </a:prstGeom>
          <a:noFill/>
          <a:ln>
            <a:noFill/>
          </a:ln>
        </p:spPr>
      </p:pic>
      <p:pic>
        <p:nvPicPr>
          <p:cNvPr id="243" name="Google Shape;243;p2" descr="What are materials? | TheSchoolRun"/>
          <p:cNvPicPr preferRelativeResize="0"/>
          <p:nvPr/>
        </p:nvPicPr>
        <p:blipFill rotWithShape="1">
          <a:blip r:embed="rId8">
            <a:alphaModFix/>
          </a:blip>
          <a:srcRect/>
          <a:stretch/>
        </p:blipFill>
        <p:spPr>
          <a:xfrm rot="5400000">
            <a:off x="2950464" y="4290018"/>
            <a:ext cx="1783807" cy="2521872"/>
          </a:xfrm>
          <a:prstGeom prst="rect">
            <a:avLst/>
          </a:prstGeom>
          <a:noFill/>
          <a:ln>
            <a:noFill/>
          </a:ln>
        </p:spPr>
      </p:pic>
      <p:graphicFrame>
        <p:nvGraphicFramePr>
          <p:cNvPr id="16" name="Google Shape;234;p2"/>
          <p:cNvGraphicFramePr/>
          <p:nvPr>
            <p:extLst>
              <p:ext uri="{D42A27DB-BD31-4B8C-83A1-F6EECF244321}">
                <p14:modId xmlns:p14="http://schemas.microsoft.com/office/powerpoint/2010/main" val="1808551613"/>
              </p:ext>
            </p:extLst>
          </p:nvPr>
        </p:nvGraphicFramePr>
        <p:xfrm>
          <a:off x="670214" y="2306742"/>
          <a:ext cx="6040725" cy="2188606"/>
        </p:xfrm>
        <a:graphic>
          <a:graphicData uri="http://schemas.openxmlformats.org/drawingml/2006/table">
            <a:tbl>
              <a:tblPr firstRow="1" bandRow="1">
                <a:noFill/>
                <a:tableStyleId>{3DB23FBF-DA24-44D8-9537-4D439CCD4C5C}</a:tableStyleId>
              </a:tblPr>
              <a:tblGrid>
                <a:gridCol w="3029300">
                  <a:extLst>
                    <a:ext uri="{9D8B030D-6E8A-4147-A177-3AD203B41FA5}">
                      <a16:colId xmlns:a16="http://schemas.microsoft.com/office/drawing/2014/main" val="20000"/>
                    </a:ext>
                  </a:extLst>
                </a:gridCol>
                <a:gridCol w="3011425">
                  <a:extLst>
                    <a:ext uri="{9D8B030D-6E8A-4147-A177-3AD203B41FA5}">
                      <a16:colId xmlns:a16="http://schemas.microsoft.com/office/drawing/2014/main" val="20001"/>
                    </a:ext>
                  </a:extLst>
                </a:gridCol>
              </a:tblGrid>
              <a:tr h="233192">
                <a:tc gridSpan="2">
                  <a:txBody>
                    <a:bodyPr/>
                    <a:lstStyle/>
                    <a:p>
                      <a:pPr marL="0" marR="0" lvl="0" indent="0" algn="ctr" rtl="0">
                        <a:spcBef>
                          <a:spcPts val="0"/>
                        </a:spcBef>
                        <a:spcAft>
                          <a:spcPts val="0"/>
                        </a:spcAft>
                        <a:buNone/>
                      </a:pPr>
                      <a:r>
                        <a:rPr lang="en-US" sz="1200" dirty="0">
                          <a:solidFill>
                            <a:schemeClr val="dk1"/>
                          </a:solidFill>
                          <a:latin typeface="Century Gothic"/>
                          <a:ea typeface="Century Gothic"/>
                          <a:cs typeface="Century Gothic"/>
                          <a:sym typeface="Century Gothic"/>
                        </a:rPr>
                        <a:t>What will I</a:t>
                      </a:r>
                      <a:r>
                        <a:rPr lang="en-US" sz="1200" baseline="0" dirty="0">
                          <a:solidFill>
                            <a:schemeClr val="dk1"/>
                          </a:solidFill>
                          <a:latin typeface="Century Gothic"/>
                          <a:ea typeface="Century Gothic"/>
                          <a:cs typeface="Century Gothic"/>
                          <a:sym typeface="Century Gothic"/>
                        </a:rPr>
                        <a:t> need to remember for future learning</a:t>
                      </a:r>
                      <a:r>
                        <a:rPr lang="en-US" sz="1200" dirty="0">
                          <a:solidFill>
                            <a:schemeClr val="dk1"/>
                          </a:solidFill>
                          <a:latin typeface="Century Gothic"/>
                          <a:ea typeface="Century Gothic"/>
                          <a:cs typeface="Century Gothic"/>
                          <a:sym typeface="Century Gothic"/>
                        </a:rPr>
                        <a:t>? </a:t>
                      </a:r>
                      <a:endParaRPr sz="1200" dirty="0">
                        <a:solidFill>
                          <a:schemeClr val="dk1"/>
                        </a:solidFill>
                        <a:latin typeface="Century Gothic"/>
                        <a:ea typeface="Century Gothic"/>
                        <a:cs typeface="Century Gothic"/>
                        <a:sym typeface="Century Gothic"/>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607850">
                <a:tc>
                  <a:txBody>
                    <a:bodyPr/>
                    <a:lstStyle/>
                    <a:p>
                      <a:pPr marL="0" marR="0" lvl="0" indent="0" algn="l" rtl="0">
                        <a:lnSpc>
                          <a:spcPct val="100000"/>
                        </a:lnSpc>
                        <a:spcBef>
                          <a:spcPts val="0"/>
                        </a:spcBef>
                        <a:spcAft>
                          <a:spcPts val="0"/>
                        </a:spcAft>
                        <a:buClr>
                          <a:schemeClr val="dk1"/>
                        </a:buClr>
                        <a:buSzPts val="1200"/>
                        <a:buFont typeface="Century Gothic"/>
                        <a:buNone/>
                      </a:pPr>
                      <a:r>
                        <a:rPr lang="en-GB" sz="1200" dirty="0">
                          <a:solidFill>
                            <a:schemeClr val="dk1"/>
                          </a:solidFill>
                          <a:latin typeface="Century Gothic" panose="020B0502020202020204" pitchFamily="34" charset="0"/>
                        </a:rPr>
                        <a:t>Some materials can be changed by squashing, bending, twisting and stretching.</a:t>
                      </a:r>
                      <a:endParaRPr sz="1200" dirty="0">
                        <a:solidFill>
                          <a:schemeClr val="dk1"/>
                        </a:solidFill>
                        <a:latin typeface="Century Gothic" panose="020B0502020202020204" pitchFamily="34" charset="0"/>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200"/>
                        <a:buFont typeface="Century Gothic"/>
                        <a:buNone/>
                      </a:pPr>
                      <a:r>
                        <a:rPr lang="en-GB" sz="1200" b="0" dirty="0">
                          <a:solidFill>
                            <a:schemeClr val="dk1"/>
                          </a:solidFill>
                          <a:latin typeface="Century Gothic"/>
                          <a:ea typeface="Century Gothic"/>
                          <a:cs typeface="Century Gothic"/>
                          <a:sym typeface="Century Gothic"/>
                        </a:rPr>
                        <a:t>Materials can be natural or man-made.</a:t>
                      </a:r>
                    </a:p>
                    <a:p>
                      <a:pPr marL="0" marR="0" lvl="0" indent="0" algn="l" rtl="0">
                        <a:lnSpc>
                          <a:spcPct val="100000"/>
                        </a:lnSpc>
                        <a:spcBef>
                          <a:spcPts val="0"/>
                        </a:spcBef>
                        <a:spcAft>
                          <a:spcPts val="0"/>
                        </a:spcAft>
                        <a:buClr>
                          <a:schemeClr val="dk1"/>
                        </a:buClr>
                        <a:buSzPts val="1200"/>
                        <a:buFont typeface="Century Gothic"/>
                        <a:buNone/>
                      </a:pPr>
                      <a:endParaRPr sz="1200" b="0" dirty="0">
                        <a:solidFill>
                          <a:schemeClr val="dk1"/>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1"/>
                  </a:ext>
                </a:extLst>
              </a:tr>
              <a:tr h="840011">
                <a:tc>
                  <a:txBody>
                    <a:bodyPr/>
                    <a:lstStyle/>
                    <a:p>
                      <a:pPr marL="0" marR="0" lvl="0" indent="0" algn="l" rtl="0">
                        <a:lnSpc>
                          <a:spcPct val="100000"/>
                        </a:lnSpc>
                        <a:spcBef>
                          <a:spcPts val="0"/>
                        </a:spcBef>
                        <a:spcAft>
                          <a:spcPts val="0"/>
                        </a:spcAft>
                        <a:buClr>
                          <a:schemeClr val="dk1"/>
                        </a:buClr>
                        <a:buSzPts val="1200"/>
                        <a:buFont typeface="Century Gothic"/>
                        <a:buNone/>
                      </a:pPr>
                      <a:r>
                        <a:rPr lang="en-GB" sz="1200" dirty="0">
                          <a:latin typeface="Century Gothic" panose="020B0502020202020204" pitchFamily="34" charset="0"/>
                        </a:rPr>
                        <a:t>Plastic is used as it can be made to be flexible, hard, rough or smooth. It is also very cheap to produce and easily washable.</a:t>
                      </a:r>
                      <a:endParaRPr dirty="0"/>
                    </a:p>
                  </a:txBody>
                  <a:tcPr marL="91450" marR="91450" marT="45725" marB="45725"/>
                </a:tc>
                <a:tc>
                  <a:txBody>
                    <a:bodyPr/>
                    <a:lstStyle/>
                    <a:p>
                      <a:pPr marL="0" marR="0" lvl="0" indent="0" algn="l" rtl="0">
                        <a:spcBef>
                          <a:spcPts val="0"/>
                        </a:spcBef>
                        <a:spcAft>
                          <a:spcPts val="0"/>
                        </a:spcAft>
                        <a:buNone/>
                      </a:pPr>
                      <a:r>
                        <a:rPr lang="en-GB" sz="1200" b="0" dirty="0">
                          <a:solidFill>
                            <a:schemeClr val="dk1"/>
                          </a:solidFill>
                          <a:latin typeface="Century Gothic"/>
                          <a:ea typeface="Century Gothic"/>
                          <a:cs typeface="Century Gothic"/>
                          <a:sym typeface="Century Gothic"/>
                        </a:rPr>
                        <a:t>Metal is used as it is strong, </a:t>
                      </a:r>
                    </a:p>
                    <a:p>
                      <a:pPr marL="0" marR="0" lvl="0" indent="0" algn="l" rtl="0">
                        <a:spcBef>
                          <a:spcPts val="0"/>
                        </a:spcBef>
                        <a:spcAft>
                          <a:spcPts val="0"/>
                        </a:spcAft>
                        <a:buNone/>
                      </a:pPr>
                      <a:r>
                        <a:rPr lang="en-GB" sz="1200" b="0" dirty="0">
                          <a:solidFill>
                            <a:schemeClr val="dk1"/>
                          </a:solidFill>
                          <a:latin typeface="Century Gothic"/>
                          <a:ea typeface="Century Gothic"/>
                          <a:cs typeface="Century Gothic"/>
                          <a:sym typeface="Century Gothic"/>
                        </a:rPr>
                        <a:t>hard, smooth and easily </a:t>
                      </a:r>
                    </a:p>
                    <a:p>
                      <a:pPr marL="0" marR="0" lvl="0" indent="0" algn="l" rtl="0">
                        <a:spcBef>
                          <a:spcPts val="0"/>
                        </a:spcBef>
                        <a:spcAft>
                          <a:spcPts val="0"/>
                        </a:spcAft>
                        <a:buNone/>
                      </a:pPr>
                      <a:r>
                        <a:rPr lang="en-GB" sz="1200" b="0" dirty="0">
                          <a:solidFill>
                            <a:schemeClr val="dk1"/>
                          </a:solidFill>
                          <a:latin typeface="Century Gothic"/>
                          <a:ea typeface="Century Gothic"/>
                          <a:cs typeface="Century Gothic"/>
                          <a:sym typeface="Century Gothic"/>
                        </a:rPr>
                        <a:t>washable.</a:t>
                      </a:r>
                    </a:p>
                    <a:p>
                      <a:pPr marL="0" marR="0" lvl="0" indent="0" algn="l" rtl="0">
                        <a:spcBef>
                          <a:spcPts val="0"/>
                        </a:spcBef>
                        <a:spcAft>
                          <a:spcPts val="0"/>
                        </a:spcAft>
                        <a:buNone/>
                      </a:pPr>
                      <a:endParaRPr sz="1200" b="0" dirty="0">
                        <a:solidFill>
                          <a:schemeClr val="dk1"/>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2"/>
                  </a:ext>
                </a:extLst>
              </a:tr>
              <a:tr h="434175">
                <a:tc gridSpan="2">
                  <a:txBody>
                    <a:bodyPr/>
                    <a:lstStyle/>
                    <a:p>
                      <a:pPr marL="0" marR="0" lvl="0" indent="0" algn="l" rtl="0">
                        <a:lnSpc>
                          <a:spcPct val="100000"/>
                        </a:lnSpc>
                        <a:spcBef>
                          <a:spcPts val="0"/>
                        </a:spcBef>
                        <a:spcAft>
                          <a:spcPts val="0"/>
                        </a:spcAft>
                        <a:buClr>
                          <a:schemeClr val="dk1"/>
                        </a:buClr>
                        <a:buSzPts val="1200"/>
                        <a:buFont typeface="Century Gothic"/>
                        <a:buNone/>
                      </a:pPr>
                      <a:r>
                        <a:rPr lang="en-GB" sz="1200" dirty="0">
                          <a:latin typeface="Century Gothic" panose="020B0502020202020204" pitchFamily="34" charset="0"/>
                        </a:rPr>
                        <a:t>Glass is used as it is strong, hard, smooth, easily washable and transparent.</a:t>
                      </a:r>
                      <a:endParaRPr sz="1200" dirty="0">
                        <a:latin typeface="Century Gothic" panose="020B0502020202020204" pitchFamily="34" charset="0"/>
                      </a:endParaRPr>
                    </a:p>
                  </a:txBody>
                  <a:tcPr marL="91450" marR="91450" marT="45725" marB="45725"/>
                </a:tc>
                <a:tc hMerge="1">
                  <a:txBody>
                    <a:bodyPr/>
                    <a:lstStyle/>
                    <a:p>
                      <a:pPr marL="0" marR="0" lvl="0" indent="0" algn="l" rtl="0">
                        <a:lnSpc>
                          <a:spcPct val="100000"/>
                        </a:lnSpc>
                        <a:spcBef>
                          <a:spcPts val="0"/>
                        </a:spcBef>
                        <a:spcAft>
                          <a:spcPts val="0"/>
                        </a:spcAft>
                        <a:buClr>
                          <a:schemeClr val="dk1"/>
                        </a:buClr>
                        <a:buSzPts val="1200"/>
                        <a:buFont typeface="Century Gothic"/>
                        <a:buNone/>
                      </a:pPr>
                      <a:endParaRPr dirty="0"/>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Spring">
  <a:themeElements>
    <a:clrScheme name="Spring">
      <a:dk1>
        <a:srgbClr val="000000"/>
      </a:dk1>
      <a:lt1>
        <a:srgbClr val="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303</Words>
  <Application>Microsoft Office PowerPoint</Application>
  <PresentationFormat>Widescreen</PresentationFormat>
  <Paragraphs>37</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Noto Sans Symbols</vt:lpstr>
      <vt:lpstr>Century Gothic</vt:lpstr>
      <vt:lpstr>Courier New</vt:lpstr>
      <vt:lpstr>Arial</vt:lpstr>
      <vt:lpstr>Calibri</vt:lpstr>
      <vt:lpstr>Verdana</vt:lpstr>
      <vt:lpstr>Spring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A.Aktar</dc:creator>
  <cp:lastModifiedBy>R knipe</cp:lastModifiedBy>
  <cp:revision>15</cp:revision>
  <cp:lastPrinted>2022-09-15T07:06:47Z</cp:lastPrinted>
  <dcterms:modified xsi:type="dcterms:W3CDTF">2023-01-10T08:39:36Z</dcterms:modified>
</cp:coreProperties>
</file>