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12192000" cy="6858000"/>
  <p:notesSz cx="6797675" cy="9926638"/>
  <p:embeddedFontLst>
    <p:embeddedFont>
      <p:font typeface="Calibri" panose="020F0502020204030204" pitchFamily="34" charset="0"/>
      <p:regular r:id="rId4"/>
      <p:bold r:id="rId5"/>
      <p:italic r:id="rId6"/>
      <p:boldItalic r:id="rId7"/>
    </p:embeddedFont>
    <p:embeddedFont>
      <p:font typeface="Century Gothic" panose="020B0502020202020204" pitchFamily="34" charset="0"/>
      <p:regular r:id="rId8"/>
      <p:bold r:id="rId9"/>
      <p:italic r:id="rId10"/>
      <p:boldItalic r:id="rId11"/>
    </p:embeddedFont>
    <p:embeddedFont>
      <p:font typeface="Verdana" panose="020B060403050404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CSflFhaDXvJw28mRmejgRtkjM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E6"/>
    <a:srgbClr val="FDF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C35EAA-BE53-4687-987F-06F5E5ACB970}">
  <a:tblStyle styleId="{56C35EAA-BE53-4687-987F-06F5E5ACB970}"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4FBEB"/>
          </a:solidFill>
        </a:fill>
      </a:tcStyle>
    </a:wholeTbl>
    <a:band1H>
      <a:tcTxStyle/>
      <a:tcStyle>
        <a:tcBdr/>
        <a:fill>
          <a:solidFill>
            <a:srgbClr val="E9F8D5"/>
          </a:solidFill>
        </a:fill>
      </a:tcStyle>
    </a:band1H>
    <a:band2H>
      <a:tcTxStyle/>
      <a:tcStyle>
        <a:tcBdr/>
      </a:tcStyle>
    </a:band2H>
    <a:band1V>
      <a:tcTxStyle/>
      <a:tcStyle>
        <a:tcBdr/>
        <a:fill>
          <a:solidFill>
            <a:srgbClr val="E9F8D5"/>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B3F12D3-FF8E-4BCD-B2E5-E8A7703DA54E}" styleName="Table_1">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4E8"/>
          </a:solidFill>
        </a:fill>
      </a:tcStyle>
    </a:wholeTbl>
    <a:band1H>
      <a:tcTxStyle/>
      <a:tcStyle>
        <a:tcBdr/>
        <a:fill>
          <a:solidFill>
            <a:srgbClr val="FAE8CE"/>
          </a:solidFill>
        </a:fill>
      </a:tcStyle>
    </a:band1H>
    <a:band2H>
      <a:tcTxStyle/>
      <a:tcStyle>
        <a:tcBdr/>
      </a:tcStyle>
    </a:band2H>
    <a:band1V>
      <a:tcTxStyle/>
      <a:tcStyle>
        <a:tcBdr/>
        <a:fill>
          <a:solidFill>
            <a:srgbClr val="FAE8CE"/>
          </a:solidFill>
        </a:fill>
      </a:tcStyle>
    </a:band1V>
    <a:band2V>
      <a:tcTxStyle/>
      <a:tcStyle>
        <a:tcBdr/>
      </a:tcStyle>
    </a:band2V>
    <a:lastCol>
      <a:tcTxStyle b="on" i="off">
        <a:font>
          <a:latin typeface="Verdana"/>
          <a:ea typeface="Verdana"/>
          <a:cs typeface="Verdana"/>
        </a:font>
        <a:schemeClr val="lt1"/>
      </a:tcTxStyle>
      <a:tcStyle>
        <a:tcBdr/>
        <a:fill>
          <a:solidFill>
            <a:schemeClr val="accent3"/>
          </a:solidFill>
        </a:fill>
      </a:tcStyle>
    </a:lastCol>
    <a:firstCol>
      <a:tcTxStyle b="on" i="off">
        <a:font>
          <a:latin typeface="Verdana"/>
          <a:ea typeface="Verdana"/>
          <a:cs typeface="Verdana"/>
        </a:font>
        <a:schemeClr val="lt1"/>
      </a:tcTxStyle>
      <a:tcStyle>
        <a:tcBdr/>
        <a:fill>
          <a:solidFill>
            <a:schemeClr val="accent3"/>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9"/>
        <p:cNvGrpSpPr/>
        <p:nvPr/>
      </p:nvGrpSpPr>
      <p:grpSpPr>
        <a:xfrm>
          <a:off x="0" y="0"/>
          <a:ext cx="0" cy="0"/>
          <a:chOff x="0" y="0"/>
          <a:chExt cx="0" cy="0"/>
        </a:xfrm>
      </p:grpSpPr>
      <p:sp>
        <p:nvSpPr>
          <p:cNvPr id="130" name="Google Shape;130;p7"/>
          <p:cNvSpPr txBox="1">
            <a:spLocks noGrp="1"/>
          </p:cNvSpPr>
          <p:nvPr>
            <p:ph type="ctrTitle"/>
          </p:nvPr>
        </p:nvSpPr>
        <p:spPr>
          <a:xfrm>
            <a:off x="1345923" y="3307356"/>
            <a:ext cx="9489573"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F3F3F"/>
              </a:buClr>
              <a:buSzPts val="4000"/>
              <a:buFont typeface="Verdana"/>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7"/>
          <p:cNvSpPr txBox="1">
            <a:spLocks noGrp="1"/>
          </p:cNvSpPr>
          <p:nvPr>
            <p:ph type="subTitle" idx="1"/>
          </p:nvPr>
        </p:nvSpPr>
        <p:spPr>
          <a:xfrm>
            <a:off x="1345923" y="4777380"/>
            <a:ext cx="9489573" cy="86142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SzPts val="2000"/>
              <a:buNone/>
              <a:defRPr sz="2000">
                <a:solidFill>
                  <a:srgbClr val="3F3F3F"/>
                </a:solidFill>
              </a:defRPr>
            </a:lvl1pPr>
            <a:lvl2pPr lvl="1" algn="ctr">
              <a:spcBef>
                <a:spcPts val="600"/>
              </a:spcBef>
              <a:spcAft>
                <a:spcPts val="0"/>
              </a:spcAft>
              <a:buSzPts val="1600"/>
              <a:buNone/>
              <a:defRPr>
                <a:solidFill>
                  <a:srgbClr val="888888"/>
                </a:solidFill>
              </a:defRPr>
            </a:lvl2pPr>
            <a:lvl3pPr lvl="2" algn="ctr">
              <a:spcBef>
                <a:spcPts val="600"/>
              </a:spcBef>
              <a:spcAft>
                <a:spcPts val="0"/>
              </a:spcAft>
              <a:buSzPts val="1400"/>
              <a:buNone/>
              <a:defRPr>
                <a:solidFill>
                  <a:srgbClr val="888888"/>
                </a:solidFill>
              </a:defRPr>
            </a:lvl3pPr>
            <a:lvl4pPr lvl="3" algn="ctr">
              <a:spcBef>
                <a:spcPts val="600"/>
              </a:spcBef>
              <a:spcAft>
                <a:spcPts val="0"/>
              </a:spcAft>
              <a:buSzPts val="1200"/>
              <a:buNone/>
              <a:defRPr>
                <a:solidFill>
                  <a:srgbClr val="888888"/>
                </a:solidFill>
              </a:defRPr>
            </a:lvl4pPr>
            <a:lvl5pPr lvl="4" algn="ctr">
              <a:spcBef>
                <a:spcPts val="600"/>
              </a:spcBef>
              <a:spcAft>
                <a:spcPts val="0"/>
              </a:spcAft>
              <a:buSzPts val="12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32" name="Google Shape;132;p7"/>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7"/>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5"/>
        <p:cNvGrpSpPr/>
        <p:nvPr/>
      </p:nvGrpSpPr>
      <p:grpSpPr>
        <a:xfrm>
          <a:off x="0" y="0"/>
          <a:ext cx="0" cy="0"/>
          <a:chOff x="0" y="0"/>
          <a:chExt cx="0" cy="0"/>
        </a:xfrm>
      </p:grpSpPr>
      <p:sp>
        <p:nvSpPr>
          <p:cNvPr id="196" name="Google Shape;196;p16"/>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6"/>
          <p:cNvSpPr txBox="1">
            <a:spLocks noGrp="1"/>
          </p:cNvSpPr>
          <p:nvPr>
            <p:ph type="body" idx="1"/>
          </p:nvPr>
        </p:nvSpPr>
        <p:spPr>
          <a:xfrm rot="5400000">
            <a:off x="4068925" y="-915641"/>
            <a:ext cx="4051437" cy="9497440"/>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8" name="Google Shape;198;p16"/>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6"/>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6"/>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rot="5400000">
            <a:off x="7268726" y="2286412"/>
            <a:ext cx="5185328" cy="19639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17"/>
          <p:cNvSpPr txBox="1">
            <a:spLocks noGrp="1"/>
          </p:cNvSpPr>
          <p:nvPr>
            <p:ph type="body" idx="1"/>
          </p:nvPr>
        </p:nvSpPr>
        <p:spPr>
          <a:xfrm rot="5400000">
            <a:off x="2398298" y="-376651"/>
            <a:ext cx="5185327" cy="7290076"/>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17"/>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7"/>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7"/>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
          <p:cNvSpPr txBox="1">
            <a:spLocks noGrp="1"/>
          </p:cNvSpPr>
          <p:nvPr>
            <p:ph type="body" idx="1"/>
          </p:nvPr>
        </p:nvSpPr>
        <p:spPr>
          <a:xfrm>
            <a:off x="1345924" y="1807361"/>
            <a:ext cx="9500149" cy="4051437"/>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38" name="Google Shape;138;p8"/>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8"/>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8"/>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1345924" y="3308581"/>
            <a:ext cx="9489571" cy="146880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rgbClr val="3F3F3F"/>
              </a:buClr>
              <a:buSzPts val="3200"/>
              <a:buFont typeface="Verdana"/>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9"/>
          <p:cNvSpPr txBox="1">
            <a:spLocks noGrp="1"/>
          </p:cNvSpPr>
          <p:nvPr>
            <p:ph type="body" idx="1"/>
          </p:nvPr>
        </p:nvSpPr>
        <p:spPr>
          <a:xfrm>
            <a:off x="1345924" y="4777381"/>
            <a:ext cx="9489571"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1800"/>
              <a:buNone/>
              <a:defRPr sz="1800">
                <a:solidFill>
                  <a:srgbClr val="3F3F3F"/>
                </a:solidFill>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600"/>
              </a:spcBef>
              <a:spcAft>
                <a:spcPts val="0"/>
              </a:spcAft>
              <a:buSzPts val="1600"/>
              <a:buNone/>
              <a:defRPr sz="1600">
                <a:solidFill>
                  <a:srgbClr val="888888"/>
                </a:solidFill>
              </a:defRPr>
            </a:lvl3pPr>
            <a:lvl4pPr marL="1828800" lvl="3" indent="-228600" algn="l">
              <a:spcBef>
                <a:spcPts val="600"/>
              </a:spcBef>
              <a:spcAft>
                <a:spcPts val="0"/>
              </a:spcAft>
              <a:buSzPts val="1400"/>
              <a:buNone/>
              <a:defRPr sz="1400">
                <a:solidFill>
                  <a:srgbClr val="888888"/>
                </a:solidFill>
              </a:defRPr>
            </a:lvl4pPr>
            <a:lvl5pPr marL="2286000" lvl="4" indent="-228600" algn="l">
              <a:spcBef>
                <a:spcPts val="600"/>
              </a:spcBef>
              <a:spcAft>
                <a:spcPts val="0"/>
              </a:spcAft>
              <a:buSzPts val="1400"/>
              <a:buNone/>
              <a:defRPr sz="1400">
                <a:solidFill>
                  <a:srgbClr val="888888"/>
                </a:solidFill>
              </a:defRPr>
            </a:lvl5pPr>
            <a:lvl6pPr marL="2743200" lvl="5" indent="-228600" algn="l">
              <a:spcBef>
                <a:spcPts val="6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44" name="Google Shape;144;p9"/>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9"/>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9"/>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1345924" y="675725"/>
            <a:ext cx="9497440"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0"/>
          <p:cNvSpPr txBox="1">
            <a:spLocks noGrp="1"/>
          </p:cNvSpPr>
          <p:nvPr>
            <p:ph type="body" idx="1"/>
          </p:nvPr>
        </p:nvSpPr>
        <p:spPr>
          <a:xfrm>
            <a:off x="1345924" y="1809750"/>
            <a:ext cx="4628369" cy="405130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0" name="Google Shape;150;p10"/>
          <p:cNvSpPr txBox="1">
            <a:spLocks noGrp="1"/>
          </p:cNvSpPr>
          <p:nvPr>
            <p:ph type="body" idx="2"/>
          </p:nvPr>
        </p:nvSpPr>
        <p:spPr>
          <a:xfrm>
            <a:off x="6217708" y="1809749"/>
            <a:ext cx="4625656" cy="4051302"/>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1" name="Google Shape;151;p10"/>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10"/>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0"/>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4"/>
        <p:cNvGrpSpPr/>
        <p:nvPr/>
      </p:nvGrpSpPr>
      <p:grpSpPr>
        <a:xfrm>
          <a:off x="0" y="0"/>
          <a:ext cx="0" cy="0"/>
          <a:chOff x="0" y="0"/>
          <a:chExt cx="0" cy="0"/>
        </a:xfrm>
      </p:grpSpPr>
      <p:sp>
        <p:nvSpPr>
          <p:cNvPr id="155" name="Google Shape;155;p11"/>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3200"/>
              <a:buFont typeface="Verdan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1"/>
          <p:cNvSpPr txBox="1">
            <a:spLocks noGrp="1"/>
          </p:cNvSpPr>
          <p:nvPr>
            <p:ph type="body" idx="1"/>
          </p:nvPr>
        </p:nvSpPr>
        <p:spPr>
          <a:xfrm>
            <a:off x="1777192" y="1812927"/>
            <a:ext cx="4197099"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7" name="Google Shape;157;p11"/>
          <p:cNvSpPr txBox="1">
            <a:spLocks noGrp="1"/>
          </p:cNvSpPr>
          <p:nvPr>
            <p:ph type="body" idx="2"/>
          </p:nvPr>
        </p:nvSpPr>
        <p:spPr>
          <a:xfrm>
            <a:off x="1345924" y="2389190"/>
            <a:ext cx="4628369" cy="347186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58" name="Google Shape;158;p11"/>
          <p:cNvSpPr txBox="1">
            <a:spLocks noGrp="1"/>
          </p:cNvSpPr>
          <p:nvPr>
            <p:ph type="body" idx="3"/>
          </p:nvPr>
        </p:nvSpPr>
        <p:spPr>
          <a:xfrm>
            <a:off x="6656088" y="1812927"/>
            <a:ext cx="4189984" cy="5762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59" name="Google Shape;159;p11"/>
          <p:cNvSpPr txBox="1">
            <a:spLocks noGrp="1"/>
          </p:cNvSpPr>
          <p:nvPr>
            <p:ph type="body" idx="4"/>
          </p:nvPr>
        </p:nvSpPr>
        <p:spPr>
          <a:xfrm>
            <a:off x="6217707" y="2389190"/>
            <a:ext cx="4628367" cy="3471861"/>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60" name="Google Shape;160;p11"/>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1"/>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1"/>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12"/>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12"/>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2"/>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
        <p:nvSpPr>
          <p:cNvPr id="169" name="Google Shape;169;p13"/>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13"/>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13"/>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1345923" y="446088"/>
            <a:ext cx="3547533" cy="118586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3F3F3F"/>
              </a:buClr>
              <a:buSzPts val="2400"/>
              <a:buFont typeface="Verdan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4"/>
          <p:cNvSpPr txBox="1">
            <a:spLocks noGrp="1"/>
          </p:cNvSpPr>
          <p:nvPr>
            <p:ph type="body" idx="1"/>
          </p:nvPr>
        </p:nvSpPr>
        <p:spPr>
          <a:xfrm>
            <a:off x="5136873" y="446088"/>
            <a:ext cx="5706492" cy="5414963"/>
          </a:xfrm>
          <a:prstGeom prst="rect">
            <a:avLst/>
          </a:prstGeom>
          <a:noFill/>
          <a:ln>
            <a:noFill/>
          </a:ln>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04800" algn="l">
              <a:spcBef>
                <a:spcPts val="600"/>
              </a:spcBef>
              <a:spcAft>
                <a:spcPts val="0"/>
              </a:spcAft>
              <a:buSzPts val="1200"/>
              <a:buChar char="🞇"/>
              <a:defRPr/>
            </a:lvl5pPr>
            <a:lvl6pPr marL="2743200" lvl="5" indent="-305561" algn="l">
              <a:spcBef>
                <a:spcPts val="600"/>
              </a:spcBef>
              <a:spcAft>
                <a:spcPts val="0"/>
              </a:spcAft>
              <a:buClr>
                <a:schemeClr val="dk2"/>
              </a:buClr>
              <a:buSzPts val="1212"/>
              <a:buFont typeface="Courier New"/>
              <a:buChar char="o"/>
              <a:defRPr sz="1200"/>
            </a:lvl6pPr>
            <a:lvl7pPr marL="3200400" lvl="6" indent="-304800" algn="l">
              <a:spcBef>
                <a:spcPts val="240"/>
              </a:spcBef>
              <a:spcAft>
                <a:spcPts val="0"/>
              </a:spcAft>
              <a:buClr>
                <a:schemeClr val="dk2"/>
              </a:buClr>
              <a:buSzPts val="1200"/>
              <a:buFont typeface="Courier New"/>
              <a:buChar char="o"/>
              <a:defRPr sz="1200"/>
            </a:lvl7pPr>
            <a:lvl8pPr marL="3657600" lvl="7" indent="-304800" algn="l">
              <a:spcBef>
                <a:spcPts val="240"/>
              </a:spcBef>
              <a:spcAft>
                <a:spcPts val="0"/>
              </a:spcAft>
              <a:buClr>
                <a:schemeClr val="dk2"/>
              </a:buClr>
              <a:buSzPts val="1200"/>
              <a:buFont typeface="Courier New"/>
              <a:buChar char="o"/>
              <a:defRPr sz="1200"/>
            </a:lvl8pPr>
            <a:lvl9pPr marL="4114800" lvl="8" indent="-304800" algn="l">
              <a:spcBef>
                <a:spcPts val="240"/>
              </a:spcBef>
              <a:spcAft>
                <a:spcPts val="0"/>
              </a:spcAft>
              <a:buClr>
                <a:schemeClr val="dk2"/>
              </a:buClr>
              <a:buSzPts val="1200"/>
              <a:buFont typeface="Courier New"/>
              <a:buChar char="o"/>
              <a:defRPr sz="1200"/>
            </a:lvl9pPr>
          </a:lstStyle>
          <a:p>
            <a:endParaRPr/>
          </a:p>
        </p:txBody>
      </p:sp>
      <p:sp>
        <p:nvSpPr>
          <p:cNvPr id="175" name="Google Shape;175;p14"/>
          <p:cNvSpPr txBox="1">
            <a:spLocks noGrp="1"/>
          </p:cNvSpPr>
          <p:nvPr>
            <p:ph type="body" idx="2"/>
          </p:nvPr>
        </p:nvSpPr>
        <p:spPr>
          <a:xfrm>
            <a:off x="1345923" y="1631950"/>
            <a:ext cx="3547533" cy="4229099"/>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6" name="Google Shape;176;p14"/>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4"/>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4"/>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79"/>
        <p:cNvGrpSpPr/>
        <p:nvPr/>
      </p:nvGrpSpPr>
      <p:grpSpPr>
        <a:xfrm>
          <a:off x="0" y="0"/>
          <a:ext cx="0" cy="0"/>
          <a:chOff x="0" y="0"/>
          <a:chExt cx="0" cy="0"/>
        </a:xfrm>
      </p:grpSpPr>
      <p:sp>
        <p:nvSpPr>
          <p:cNvPr id="180" name="Google Shape;180;p15"/>
          <p:cNvSpPr txBox="1">
            <a:spLocks noGrp="1"/>
          </p:cNvSpPr>
          <p:nvPr>
            <p:ph type="title"/>
          </p:nvPr>
        </p:nvSpPr>
        <p:spPr>
          <a:xfrm>
            <a:off x="1345924" y="1387058"/>
            <a:ext cx="4641849" cy="11132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3F3F3F"/>
              </a:buClr>
              <a:buSzPts val="2400"/>
              <a:buFont typeface="Verdan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15"/>
          <p:cNvSpPr txBox="1">
            <a:spLocks noGrp="1"/>
          </p:cNvSpPr>
          <p:nvPr>
            <p:ph type="body" idx="1"/>
          </p:nvPr>
        </p:nvSpPr>
        <p:spPr>
          <a:xfrm>
            <a:off x="1345924" y="2500312"/>
            <a:ext cx="4641849" cy="2530200"/>
          </a:xfrm>
          <a:prstGeom prst="rect">
            <a:avLst/>
          </a:prstGeom>
          <a:noFill/>
          <a:ln>
            <a:noFill/>
          </a:ln>
        </p:spPr>
        <p:txBody>
          <a:bodyPr spcFirstLastPara="1" wrap="square" lIns="91425" tIns="45700" rIns="91425" bIns="45700" anchor="t" anchorCtr="0">
            <a:normAutofit/>
          </a:bodyPr>
          <a:lstStyle>
            <a:lvl1pPr marL="457200" lvl="0" indent="-228600" algn="l">
              <a:spcBef>
                <a:spcPts val="240"/>
              </a:spcBef>
              <a:spcAft>
                <a:spcPts val="0"/>
              </a:spcAft>
              <a:buSzPts val="1200"/>
              <a:buNone/>
              <a:defRPr sz="1200"/>
            </a:lvl1pPr>
            <a:lvl2pPr marL="914400" lvl="1" indent="-228600" algn="l">
              <a:spcBef>
                <a:spcPts val="600"/>
              </a:spcBef>
              <a:spcAft>
                <a:spcPts val="0"/>
              </a:spcAft>
              <a:buSzPts val="1200"/>
              <a:buNone/>
              <a:defRPr sz="1200"/>
            </a:lvl2pPr>
            <a:lvl3pPr marL="1371600" lvl="2" indent="-228600" algn="l">
              <a:spcBef>
                <a:spcPts val="600"/>
              </a:spcBef>
              <a:spcAft>
                <a:spcPts val="0"/>
              </a:spcAft>
              <a:buSzPts val="1000"/>
              <a:buNone/>
              <a:defRPr sz="1000"/>
            </a:lvl3pPr>
            <a:lvl4pPr marL="1828800" lvl="3" indent="-228600" algn="l">
              <a:spcBef>
                <a:spcPts val="600"/>
              </a:spcBef>
              <a:spcAft>
                <a:spcPts val="0"/>
              </a:spcAft>
              <a:buSzPts val="900"/>
              <a:buNone/>
              <a:defRPr sz="900"/>
            </a:lvl4pPr>
            <a:lvl5pPr marL="2286000" lvl="4" indent="-228600" algn="l">
              <a:spcBef>
                <a:spcPts val="600"/>
              </a:spcBef>
              <a:spcAft>
                <a:spcPts val="0"/>
              </a:spcAft>
              <a:buSzPts val="900"/>
              <a:buNone/>
              <a:defRPr sz="900"/>
            </a:lvl5pPr>
            <a:lvl6pPr marL="2743200" lvl="5" indent="-228600" algn="l">
              <a:spcBef>
                <a:spcPts val="6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82" name="Google Shape;182;p15"/>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15"/>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5"/>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grpSp>
        <p:nvGrpSpPr>
          <p:cNvPr id="185" name="Google Shape;185;p15"/>
          <p:cNvGrpSpPr/>
          <p:nvPr/>
        </p:nvGrpSpPr>
        <p:grpSpPr>
          <a:xfrm>
            <a:off x="6291682" y="993076"/>
            <a:ext cx="2462851" cy="1530439"/>
            <a:chOff x="4718762" y="993075"/>
            <a:chExt cx="1847138" cy="1530439"/>
          </a:xfrm>
        </p:grpSpPr>
        <p:sp>
          <p:nvSpPr>
            <p:cNvPr id="186" name="Google Shape;186;p15"/>
            <p:cNvSpPr/>
            <p:nvPr/>
          </p:nvSpPr>
          <p:spPr>
            <a:xfrm>
              <a:off x="5479247" y="1436861"/>
              <a:ext cx="1086653" cy="1086653"/>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7" name="Google Shape;187;p15"/>
            <p:cNvSpPr/>
            <p:nvPr/>
          </p:nvSpPr>
          <p:spPr>
            <a:xfrm>
              <a:off x="5650541" y="1411791"/>
              <a:ext cx="830365" cy="830365"/>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8" name="Google Shape;188;p15"/>
            <p:cNvSpPr/>
            <p:nvPr/>
          </p:nvSpPr>
          <p:spPr>
            <a:xfrm>
              <a:off x="5256184" y="1894454"/>
              <a:ext cx="602364" cy="602364"/>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89" name="Google Shape;189;p15"/>
            <p:cNvSpPr/>
            <p:nvPr/>
          </p:nvSpPr>
          <p:spPr>
            <a:xfrm>
              <a:off x="5424145" y="1811313"/>
              <a:ext cx="489588" cy="489588"/>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0" name="Google Shape;190;p15"/>
            <p:cNvSpPr/>
            <p:nvPr/>
          </p:nvSpPr>
          <p:spPr>
            <a:xfrm>
              <a:off x="4718762" y="2083426"/>
              <a:ext cx="256601" cy="256601"/>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1" name="Google Shape;191;p15"/>
            <p:cNvSpPr/>
            <p:nvPr/>
          </p:nvSpPr>
          <p:spPr>
            <a:xfrm>
              <a:off x="6132091" y="993075"/>
              <a:ext cx="256601" cy="256601"/>
            </a:xfrm>
            <a:prstGeom prst="ellipse">
              <a:avLst/>
            </a:prstGeom>
            <a:no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2" name="Google Shape;192;p15"/>
            <p:cNvSpPr/>
            <p:nvPr/>
          </p:nvSpPr>
          <p:spPr>
            <a:xfrm>
              <a:off x="5059596" y="1894454"/>
              <a:ext cx="197439" cy="197439"/>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193" name="Google Shape;193;p15"/>
            <p:cNvSpPr/>
            <p:nvPr/>
          </p:nvSpPr>
          <p:spPr>
            <a:xfrm>
              <a:off x="6148801" y="1060593"/>
              <a:ext cx="197439" cy="197439"/>
            </a:xfrm>
            <a:prstGeom prst="ellipse">
              <a:avLst/>
            </a:prstGeom>
            <a:solidFill>
              <a:schemeClr val="accent1"/>
            </a:solidFill>
            <a:ln w="12700"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grpSp>
      <p:sp>
        <p:nvSpPr>
          <p:cNvPr id="194" name="Google Shape;194;p15"/>
          <p:cNvSpPr>
            <a:spLocks noGrp="1"/>
          </p:cNvSpPr>
          <p:nvPr>
            <p:ph type="pic" idx="2"/>
          </p:nvPr>
        </p:nvSpPr>
        <p:spPr>
          <a:xfrm>
            <a:off x="6502400" y="1600200"/>
            <a:ext cx="4572000" cy="3429000"/>
          </a:xfrm>
          <a:prstGeom prst="ellipse">
            <a:avLst/>
          </a:prstGeom>
          <a:noFill/>
          <a:ln w="76200" cap="flat" cmpd="sng">
            <a:solidFill>
              <a:srgbClr val="9ADE27"/>
            </a:solidFill>
            <a:prstDash val="solid"/>
            <a:round/>
            <a:headEnd type="none" w="sm" len="sm"/>
            <a:tailEnd type="none" w="sm" len="sm"/>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BDED6D"/>
            </a:gs>
            <a:gs pos="88000">
              <a:srgbClr val="80AA3C"/>
            </a:gs>
            <a:gs pos="100000">
              <a:srgbClr val="80AA3C"/>
            </a:gs>
          </a:gsLst>
          <a:lin ang="5400000" scaled="0"/>
        </a:gradFill>
        <a:effectLst/>
      </p:bgPr>
    </p:bg>
    <p:spTree>
      <p:nvGrpSpPr>
        <p:cNvPr id="1" name="Shape 9"/>
        <p:cNvGrpSpPr/>
        <p:nvPr/>
      </p:nvGrpSpPr>
      <p:grpSpPr>
        <a:xfrm>
          <a:off x="0" y="0"/>
          <a:ext cx="0" cy="0"/>
          <a:chOff x="0" y="0"/>
          <a:chExt cx="0" cy="0"/>
        </a:xfrm>
      </p:grpSpPr>
      <p:grpSp>
        <p:nvGrpSpPr>
          <p:cNvPr id="10" name="Google Shape;10;p6"/>
          <p:cNvGrpSpPr/>
          <p:nvPr/>
        </p:nvGrpSpPr>
        <p:grpSpPr>
          <a:xfrm>
            <a:off x="-202703" y="-215180"/>
            <a:ext cx="13413033" cy="7371438"/>
            <a:chOff x="-152028" y="-215180"/>
            <a:chExt cx="10059775" cy="7371438"/>
          </a:xfrm>
        </p:grpSpPr>
        <p:grpSp>
          <p:nvGrpSpPr>
            <p:cNvPr id="11" name="Google Shape;11;p6"/>
            <p:cNvGrpSpPr/>
            <p:nvPr/>
          </p:nvGrpSpPr>
          <p:grpSpPr>
            <a:xfrm>
              <a:off x="-140747" y="146151"/>
              <a:ext cx="9427756" cy="6440090"/>
              <a:chOff x="-140747" y="146151"/>
              <a:chExt cx="9427756" cy="6440090"/>
            </a:xfrm>
          </p:grpSpPr>
          <p:grpSp>
            <p:nvGrpSpPr>
              <p:cNvPr id="12" name="Google Shape;12;p6"/>
              <p:cNvGrpSpPr/>
              <p:nvPr/>
            </p:nvGrpSpPr>
            <p:grpSpPr>
              <a:xfrm rot="2429339">
                <a:off x="8528" y="447135"/>
                <a:ext cx="1128260" cy="875915"/>
                <a:chOff x="-162267" y="4120976"/>
                <a:chExt cx="3435350" cy="2667000"/>
              </a:xfrm>
            </p:grpSpPr>
            <p:sp>
              <p:nvSpPr>
                <p:cNvPr id="13" name="Google Shape;13;p6"/>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4" name="Google Shape;14;p6"/>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5" name="Google Shape;15;p6"/>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6" name="Google Shape;16;p6"/>
                <p:cNvSpPr/>
                <p:nvPr/>
              </p:nvSpPr>
              <p:spPr>
                <a:xfrm>
                  <a:off x="-162267" y="4120976"/>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7" name="Google Shape;17;p6"/>
              <p:cNvGrpSpPr/>
              <p:nvPr/>
            </p:nvGrpSpPr>
            <p:grpSpPr>
              <a:xfrm rot="-2106336">
                <a:off x="353923" y="1671596"/>
                <a:ext cx="992740" cy="814144"/>
                <a:chOff x="381000" y="304800"/>
                <a:chExt cx="3317876" cy="2720975"/>
              </a:xfrm>
            </p:grpSpPr>
            <p:sp>
              <p:nvSpPr>
                <p:cNvPr id="18" name="Google Shape;18;p6"/>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9" name="Google Shape;19;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0" name="Google Shape;20;p6"/>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1" name="Google Shape;21;p6"/>
                <p:cNvSpPr/>
                <p:nvPr/>
              </p:nvSpPr>
              <p:spPr>
                <a:xfrm>
                  <a:off x="381000" y="304800"/>
                  <a:ext cx="3317876" cy="2720975"/>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22" name="Google Shape;22;p6"/>
              <p:cNvGrpSpPr/>
              <p:nvPr/>
            </p:nvGrpSpPr>
            <p:grpSpPr>
              <a:xfrm rot="-1888931">
                <a:off x="391817" y="4560622"/>
                <a:ext cx="1094993" cy="933829"/>
                <a:chOff x="5181600" y="457200"/>
                <a:chExt cx="3235325" cy="2759075"/>
              </a:xfrm>
            </p:grpSpPr>
            <p:sp>
              <p:nvSpPr>
                <p:cNvPr id="23" name="Google Shape;23;p6"/>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4" name="Google Shape;24;p6"/>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5" name="Google Shape;25;p6"/>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6" name="Google Shape;26;p6"/>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27" name="Google Shape;27;p6"/>
              <p:cNvGrpSpPr/>
              <p:nvPr/>
            </p:nvGrpSpPr>
            <p:grpSpPr>
              <a:xfrm rot="-1888931">
                <a:off x="7705128" y="419213"/>
                <a:ext cx="1376651" cy="1173997"/>
                <a:chOff x="5181600" y="457200"/>
                <a:chExt cx="3235325" cy="2759075"/>
              </a:xfrm>
            </p:grpSpPr>
            <p:sp>
              <p:nvSpPr>
                <p:cNvPr id="28" name="Google Shape;28;p6"/>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29" name="Google Shape;29;p6"/>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0" name="Google Shape;30;p6"/>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1" name="Google Shape;31;p6"/>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32" name="Google Shape;32;p6"/>
              <p:cNvGrpSpPr/>
              <p:nvPr/>
            </p:nvGrpSpPr>
            <p:grpSpPr>
              <a:xfrm rot="2429339">
                <a:off x="7324516" y="3846323"/>
                <a:ext cx="1472288" cy="1142999"/>
                <a:chOff x="381000" y="3581400"/>
                <a:chExt cx="3435350" cy="2667000"/>
              </a:xfrm>
            </p:grpSpPr>
            <p:sp>
              <p:nvSpPr>
                <p:cNvPr id="33" name="Google Shape;33;p6"/>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4" name="Google Shape;34;p6"/>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5" name="Google Shape;35;p6"/>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6" name="Google Shape;36;p6"/>
                <p:cNvSpPr/>
                <p:nvPr/>
              </p:nvSpPr>
              <p:spPr>
                <a:xfrm>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37" name="Google Shape;37;p6"/>
              <p:cNvGrpSpPr/>
              <p:nvPr/>
            </p:nvGrpSpPr>
            <p:grpSpPr>
              <a:xfrm rot="-2106336">
                <a:off x="7783359" y="5358489"/>
                <a:ext cx="1188480" cy="974662"/>
                <a:chOff x="381000" y="304800"/>
                <a:chExt cx="3317876" cy="2720975"/>
              </a:xfrm>
            </p:grpSpPr>
            <p:sp>
              <p:nvSpPr>
                <p:cNvPr id="38" name="Google Shape;38;p6"/>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39" name="Google Shape;39;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0" name="Google Shape;40;p6"/>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1" name="Google Shape;41;p6"/>
                <p:cNvSpPr/>
                <p:nvPr/>
              </p:nvSpPr>
              <p:spPr>
                <a:xfrm>
                  <a:off x="381000" y="304800"/>
                  <a:ext cx="3317876" cy="2720975"/>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nvGrpSpPr>
            <p:cNvPr id="42" name="Google Shape;42;p6"/>
            <p:cNvGrpSpPr/>
            <p:nvPr/>
          </p:nvGrpSpPr>
          <p:grpSpPr>
            <a:xfrm>
              <a:off x="-152028" y="-215180"/>
              <a:ext cx="9630526" cy="7073202"/>
              <a:chOff x="-152028" y="-215180"/>
              <a:chExt cx="9630526" cy="7073202"/>
            </a:xfrm>
          </p:grpSpPr>
          <p:grpSp>
            <p:nvGrpSpPr>
              <p:cNvPr id="43" name="Google Shape;43;p6"/>
              <p:cNvGrpSpPr/>
              <p:nvPr/>
            </p:nvGrpSpPr>
            <p:grpSpPr>
              <a:xfrm rot="-1540235">
                <a:off x="104361" y="102415"/>
                <a:ext cx="1831035" cy="1600891"/>
                <a:chOff x="289963" y="-152266"/>
                <a:chExt cx="3372960" cy="2949011"/>
              </a:xfrm>
            </p:grpSpPr>
            <p:sp>
              <p:nvSpPr>
                <p:cNvPr id="44" name="Google Shape;44;p6"/>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5" name="Google Shape;45;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6" name="Google Shape;46;p6"/>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47" name="Google Shape;47;p6"/>
                <p:cNvSpPr/>
                <p:nvPr/>
              </p:nvSpPr>
              <p:spPr>
                <a:xfrm rot="650724">
                  <a:off x="492450" y="105224"/>
                  <a:ext cx="2967986" cy="2434032"/>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48" name="Google Shape;48;p6"/>
              <p:cNvGrpSpPr/>
              <p:nvPr/>
            </p:nvGrpSpPr>
            <p:grpSpPr>
              <a:xfrm rot="1419986">
                <a:off x="7374137" y="629719"/>
                <a:ext cx="1046470" cy="892409"/>
                <a:chOff x="5181600" y="457200"/>
                <a:chExt cx="3235325" cy="2759075"/>
              </a:xfrm>
            </p:grpSpPr>
            <p:sp>
              <p:nvSpPr>
                <p:cNvPr id="49" name="Google Shape;49;p6"/>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0" name="Google Shape;50;p6"/>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1" name="Google Shape;51;p6"/>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2" name="Google Shape;52;p6"/>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sp>
            <p:nvSpPr>
              <p:cNvPr id="53" name="Google Shape;53;p6"/>
              <p:cNvSpPr/>
              <p:nvPr/>
            </p:nvSpPr>
            <p:spPr>
              <a:xfrm rot="1542474">
                <a:off x="7058065" y="3702660"/>
                <a:ext cx="879" cy="1757"/>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nvGrpSpPr>
              <p:cNvPr id="54" name="Google Shape;54;p6"/>
              <p:cNvGrpSpPr/>
              <p:nvPr/>
            </p:nvGrpSpPr>
            <p:grpSpPr>
              <a:xfrm rot="1645451">
                <a:off x="7790483" y="4107476"/>
                <a:ext cx="1436832" cy="1441323"/>
                <a:chOff x="-263585" y="-1723426"/>
                <a:chExt cx="4262921" cy="4276239"/>
              </a:xfrm>
            </p:grpSpPr>
            <p:sp>
              <p:nvSpPr>
                <p:cNvPr id="55" name="Google Shape;55;p6"/>
                <p:cNvSpPr/>
                <p:nvPr/>
              </p:nvSpPr>
              <p:spPr>
                <a:xfrm>
                  <a:off x="1660525" y="654050"/>
                  <a:ext cx="368300" cy="546100"/>
                </a:xfrm>
                <a:custGeom>
                  <a:avLst/>
                  <a:gdLst/>
                  <a:ahLst/>
                  <a:cxnLst/>
                  <a:rect l="l" t="t" r="r" b="b"/>
                  <a:pathLst>
                    <a:path w="232" h="344" extrusionOk="0">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6" name="Google Shape;56;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7" name="Google Shape;57;p6"/>
                <p:cNvSpPr/>
                <p:nvPr/>
              </p:nvSpPr>
              <p:spPr>
                <a:xfrm>
                  <a:off x="2057401" y="654050"/>
                  <a:ext cx="368300" cy="546100"/>
                </a:xfrm>
                <a:custGeom>
                  <a:avLst/>
                  <a:gdLst/>
                  <a:ahLst/>
                  <a:cxnLst/>
                  <a:rect l="l" t="t" r="r" b="b"/>
                  <a:pathLst>
                    <a:path w="232" h="344" extrusionOk="0">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solidFill>
                  <a:srgbClr val="D7F2AA">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58" name="Google Shape;58;p6"/>
                <p:cNvSpPr/>
                <p:nvPr/>
              </p:nvSpPr>
              <p:spPr>
                <a:xfrm rot="-2754240">
                  <a:off x="208940" y="-945796"/>
                  <a:ext cx="3317871" cy="2720979"/>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D7F2AA">
                    <a:alpha val="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59" name="Google Shape;59;p6"/>
              <p:cNvGrpSpPr/>
              <p:nvPr/>
            </p:nvGrpSpPr>
            <p:grpSpPr>
              <a:xfrm>
                <a:off x="-9" y="5334005"/>
                <a:ext cx="1188232" cy="1524017"/>
                <a:chOff x="2743200" y="306388"/>
                <a:chExt cx="1876425" cy="2406650"/>
              </a:xfrm>
            </p:grpSpPr>
            <p:sp>
              <p:nvSpPr>
                <p:cNvPr id="60" name="Google Shape;60;p6"/>
                <p:cNvSpPr/>
                <p:nvPr/>
              </p:nvSpPr>
              <p:spPr>
                <a:xfrm>
                  <a:off x="3333750" y="890588"/>
                  <a:ext cx="34925" cy="482600"/>
                </a:xfrm>
                <a:custGeom>
                  <a:avLst/>
                  <a:gdLst/>
                  <a:ahLst/>
                  <a:cxnLst/>
                  <a:rect l="l" t="t" r="r" b="b"/>
                  <a:pathLst>
                    <a:path w="22" h="304" extrusionOk="0">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1" name="Google Shape;61;p6"/>
                <p:cNvSpPr/>
                <p:nvPr/>
              </p:nvSpPr>
              <p:spPr>
                <a:xfrm>
                  <a:off x="3362325" y="1382713"/>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2" name="Google Shape;62;p6"/>
                <p:cNvSpPr/>
                <p:nvPr/>
              </p:nvSpPr>
              <p:spPr>
                <a:xfrm>
                  <a:off x="3384550" y="1173163"/>
                  <a:ext cx="438150" cy="212725"/>
                </a:xfrm>
                <a:custGeom>
                  <a:avLst/>
                  <a:gdLst/>
                  <a:ahLst/>
                  <a:cxnLst/>
                  <a:rect l="l" t="t" r="r" b="b"/>
                  <a:pathLst>
                    <a:path w="276" h="134" extrusionOk="0">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3" name="Google Shape;63;p6"/>
                <p:cNvSpPr/>
                <p:nvPr/>
              </p:nvSpPr>
              <p:spPr>
                <a:xfrm>
                  <a:off x="2743200" y="306388"/>
                  <a:ext cx="1876425" cy="2406650"/>
                </a:xfrm>
                <a:custGeom>
                  <a:avLst/>
                  <a:gdLst/>
                  <a:ahLst/>
                  <a:cxnLst/>
                  <a:rect l="l" t="t" r="r" b="b"/>
                  <a:pathLst>
                    <a:path w="1182" h="1516" extrusionOk="0">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rgbClr val="D7F2AA">
                    <a:alpha val="5882"/>
                  </a:srgbClr>
                </a:solidFill>
                <a:ln w="9525" cap="flat" cmpd="sng">
                  <a:solidFill>
                    <a:srgbClr val="ABCC67">
                      <a:alpha val="8627"/>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64" name="Google Shape;64;p6"/>
              <p:cNvGrpSpPr/>
              <p:nvPr/>
            </p:nvGrpSpPr>
            <p:grpSpPr>
              <a:xfrm>
                <a:off x="4" y="2846361"/>
                <a:ext cx="930494" cy="1301751"/>
                <a:chOff x="5073650" y="2381609"/>
                <a:chExt cx="1257300" cy="1758950"/>
              </a:xfrm>
            </p:grpSpPr>
            <p:sp>
              <p:nvSpPr>
                <p:cNvPr id="65" name="Google Shape;65;p6"/>
                <p:cNvSpPr/>
                <p:nvPr/>
              </p:nvSpPr>
              <p:spPr>
                <a:xfrm>
                  <a:off x="5073650" y="3192463"/>
                  <a:ext cx="114300" cy="177800"/>
                </a:xfrm>
                <a:custGeom>
                  <a:avLst/>
                  <a:gdLst/>
                  <a:ahLst/>
                  <a:cxnLst/>
                  <a:rect l="l" t="t" r="r" b="b"/>
                  <a:pathLst>
                    <a:path w="72" h="112" extrusionOk="0">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6" name="Google Shape;66;p6"/>
                <p:cNvSpPr/>
                <p:nvPr/>
              </p:nvSpPr>
              <p:spPr>
                <a:xfrm>
                  <a:off x="5191125" y="3379788"/>
                  <a:ext cx="0"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7" name="Google Shape;67;p6"/>
                <p:cNvSpPr/>
                <p:nvPr/>
              </p:nvSpPr>
              <p:spPr>
                <a:xfrm>
                  <a:off x="5210175" y="2935288"/>
                  <a:ext cx="292100" cy="434975"/>
                </a:xfrm>
                <a:custGeom>
                  <a:avLst/>
                  <a:gdLst/>
                  <a:ahLst/>
                  <a:cxnLst/>
                  <a:rect l="l" t="t" r="r" b="b"/>
                  <a:pathLst>
                    <a:path w="184" h="274" extrusionOk="0">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68" name="Google Shape;68;p6"/>
                <p:cNvSpPr/>
                <p:nvPr/>
              </p:nvSpPr>
              <p:spPr>
                <a:xfrm>
                  <a:off x="5073650" y="2381609"/>
                  <a:ext cx="1257300" cy="1758950"/>
                </a:xfrm>
                <a:custGeom>
                  <a:avLst/>
                  <a:gdLst/>
                  <a:ahLst/>
                  <a:cxnLst/>
                  <a:rect l="l" t="t" r="r" b="b"/>
                  <a:pathLst>
                    <a:path w="792" h="1108" extrusionOk="0">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rgbClr val="D7F2AA">
                    <a:alpha val="13725"/>
                  </a:srgbClr>
                </a:solidFill>
                <a:ln w="9525" cap="flat" cmpd="sng">
                  <a:solidFill>
                    <a:srgbClr val="ABCC67">
                      <a:alpha val="15686"/>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69" name="Google Shape;69;p6"/>
              <p:cNvGrpSpPr/>
              <p:nvPr/>
            </p:nvGrpSpPr>
            <p:grpSpPr>
              <a:xfrm>
                <a:off x="4876750" y="5704502"/>
                <a:ext cx="1752575" cy="1153497"/>
                <a:chOff x="4978400" y="152400"/>
                <a:chExt cx="2489200" cy="1638300"/>
              </a:xfrm>
            </p:grpSpPr>
            <p:sp>
              <p:nvSpPr>
                <p:cNvPr id="70" name="Google Shape;70;p6"/>
                <p:cNvSpPr/>
                <p:nvPr/>
              </p:nvSpPr>
              <p:spPr>
                <a:xfrm>
                  <a:off x="6003925" y="923925"/>
                  <a:ext cx="22225" cy="546100"/>
                </a:xfrm>
                <a:custGeom>
                  <a:avLst/>
                  <a:gdLst/>
                  <a:ahLst/>
                  <a:cxnLst/>
                  <a:rect l="l" t="t" r="r" b="b"/>
                  <a:pathLst>
                    <a:path w="14" h="344" extrusionOk="0">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1" name="Google Shape;71;p6"/>
                <p:cNvSpPr/>
                <p:nvPr/>
              </p:nvSpPr>
              <p:spPr>
                <a:xfrm>
                  <a:off x="6019800" y="148272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2" name="Google Shape;72;p6"/>
                <p:cNvSpPr/>
                <p:nvPr/>
              </p:nvSpPr>
              <p:spPr>
                <a:xfrm>
                  <a:off x="6045200" y="1257300"/>
                  <a:ext cx="501650" cy="228600"/>
                </a:xfrm>
                <a:custGeom>
                  <a:avLst/>
                  <a:gdLst/>
                  <a:ahLst/>
                  <a:cxnLst/>
                  <a:rect l="l" t="t" r="r" b="b"/>
                  <a:pathLst>
                    <a:path w="316" h="144" extrusionOk="0">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3" name="Google Shape;73;p6"/>
                <p:cNvSpPr/>
                <p:nvPr/>
              </p:nvSpPr>
              <p:spPr>
                <a:xfrm>
                  <a:off x="4978400" y="152400"/>
                  <a:ext cx="2489200" cy="1638300"/>
                </a:xfrm>
                <a:custGeom>
                  <a:avLst/>
                  <a:gdLst/>
                  <a:ahLst/>
                  <a:cxnLst/>
                  <a:rect l="l" t="t" r="r" b="b"/>
                  <a:pathLst>
                    <a:path w="1568" h="1032" extrusionOk="0">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rgbClr val="D7F2AA">
                    <a:alpha val="8627"/>
                  </a:srgbClr>
                </a:solidFill>
                <a:ln w="9525" cap="flat" cmpd="sng">
                  <a:solidFill>
                    <a:srgbClr val="FEFFFF">
                      <a:alpha val="11764"/>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74" name="Google Shape;74;p6"/>
              <p:cNvGrpSpPr/>
              <p:nvPr/>
            </p:nvGrpSpPr>
            <p:grpSpPr>
              <a:xfrm>
                <a:off x="7848593" y="1524004"/>
                <a:ext cx="1295399" cy="1685580"/>
                <a:chOff x="7315200" y="5334000"/>
                <a:chExt cx="1054100" cy="1371600"/>
              </a:xfrm>
            </p:grpSpPr>
            <p:sp>
              <p:nvSpPr>
                <p:cNvPr id="75" name="Google Shape;75;p6"/>
                <p:cNvSpPr/>
                <p:nvPr/>
              </p:nvSpPr>
              <p:spPr>
                <a:xfrm>
                  <a:off x="7810500" y="5715000"/>
                  <a:ext cx="241300" cy="158750"/>
                </a:xfrm>
                <a:custGeom>
                  <a:avLst/>
                  <a:gdLst/>
                  <a:ahLst/>
                  <a:cxnLst/>
                  <a:rect l="l" t="t" r="r" b="b"/>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6" name="Google Shape;76;p6"/>
                <p:cNvSpPr/>
                <p:nvPr/>
              </p:nvSpPr>
              <p:spPr>
                <a:xfrm>
                  <a:off x="8054975" y="588010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7" name="Google Shape;77;p6"/>
                <p:cNvSpPr/>
                <p:nvPr/>
              </p:nvSpPr>
              <p:spPr>
                <a:xfrm>
                  <a:off x="8064500" y="5584825"/>
                  <a:ext cx="53975" cy="285750"/>
                </a:xfrm>
                <a:custGeom>
                  <a:avLst/>
                  <a:gdLst/>
                  <a:ahLst/>
                  <a:cxnLst/>
                  <a:rect l="l" t="t" r="r" b="b"/>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78" name="Google Shape;78;p6"/>
                <p:cNvSpPr/>
                <p:nvPr/>
              </p:nvSpPr>
              <p:spPr>
                <a:xfrm>
                  <a:off x="7315200" y="5334000"/>
                  <a:ext cx="1054100" cy="1371600"/>
                </a:xfrm>
                <a:custGeom>
                  <a:avLst/>
                  <a:gdLst/>
                  <a:ahLst/>
                  <a:cxnLst/>
                  <a:rect l="l" t="t" r="r" b="b"/>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5882"/>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79" name="Google Shape;79;p6"/>
              <p:cNvGrpSpPr/>
              <p:nvPr/>
            </p:nvGrpSpPr>
            <p:grpSpPr>
              <a:xfrm>
                <a:off x="7679515" y="5943604"/>
                <a:ext cx="1331670" cy="914403"/>
                <a:chOff x="7953375" y="152400"/>
                <a:chExt cx="1775564" cy="1219200"/>
              </a:xfrm>
            </p:grpSpPr>
            <p:sp>
              <p:nvSpPr>
                <p:cNvPr id="80" name="Google Shape;80;p6"/>
                <p:cNvSpPr/>
                <p:nvPr/>
              </p:nvSpPr>
              <p:spPr>
                <a:xfrm>
                  <a:off x="7953375" y="688975"/>
                  <a:ext cx="269875" cy="127000"/>
                </a:xfrm>
                <a:custGeom>
                  <a:avLst/>
                  <a:gdLst/>
                  <a:ahLst/>
                  <a:cxnLst/>
                  <a:rect l="l" t="t" r="r" b="b"/>
                  <a:pathLst>
                    <a:path w="170" h="80" extrusionOk="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1" name="Google Shape;81;p6"/>
                <p:cNvSpPr/>
                <p:nvPr/>
              </p:nvSpPr>
              <p:spPr>
                <a:xfrm>
                  <a:off x="8226425" y="82232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2" name="Google Shape;82;p6"/>
                <p:cNvSpPr/>
                <p:nvPr/>
              </p:nvSpPr>
              <p:spPr>
                <a:xfrm>
                  <a:off x="8232775" y="514350"/>
                  <a:ext cx="19050" cy="295275"/>
                </a:xfrm>
                <a:custGeom>
                  <a:avLst/>
                  <a:gdLst/>
                  <a:ahLst/>
                  <a:cxnLst/>
                  <a:rect l="l" t="t" r="r" b="b"/>
                  <a:pathLst>
                    <a:path w="12" h="186" extrusionOk="0">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3" name="Google Shape;83;p6"/>
                <p:cNvSpPr/>
                <p:nvPr/>
              </p:nvSpPr>
              <p:spPr>
                <a:xfrm>
                  <a:off x="8274789" y="152400"/>
                  <a:ext cx="1454150" cy="1219200"/>
                </a:xfrm>
                <a:custGeom>
                  <a:avLst/>
                  <a:gdLst/>
                  <a:ahLst/>
                  <a:cxnLst/>
                  <a:rect l="l" t="t" r="r" b="b"/>
                  <a:pathLst>
                    <a:path w="916" h="768" extrusionOk="0">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solidFill>
                  <a:srgbClr val="DEF4B7">
                    <a:alpha val="784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nvGrpSpPr>
            <p:cNvPr id="84" name="Google Shape;84;p6"/>
            <p:cNvGrpSpPr/>
            <p:nvPr/>
          </p:nvGrpSpPr>
          <p:grpSpPr>
            <a:xfrm>
              <a:off x="2" y="-16"/>
              <a:ext cx="9907746" cy="7156274"/>
              <a:chOff x="2" y="-16"/>
              <a:chExt cx="9907746" cy="7156274"/>
            </a:xfrm>
          </p:grpSpPr>
          <p:grpSp>
            <p:nvGrpSpPr>
              <p:cNvPr id="85" name="Google Shape;85;p6"/>
              <p:cNvGrpSpPr/>
              <p:nvPr/>
            </p:nvGrpSpPr>
            <p:grpSpPr>
              <a:xfrm rot="-1480761">
                <a:off x="7332648" y="3081432"/>
                <a:ext cx="1976739" cy="3298557"/>
                <a:chOff x="1451205" y="457200"/>
                <a:chExt cx="6965720" cy="11623708"/>
              </a:xfrm>
            </p:grpSpPr>
            <p:sp>
              <p:nvSpPr>
                <p:cNvPr id="86" name="Google Shape;86;p6"/>
                <p:cNvSpPr/>
                <p:nvPr/>
              </p:nvSpPr>
              <p:spPr>
                <a:xfrm>
                  <a:off x="6400801" y="787399"/>
                  <a:ext cx="390524" cy="581026"/>
                </a:xfrm>
                <a:custGeom>
                  <a:avLst/>
                  <a:gdLst/>
                  <a:ahLst/>
                  <a:cxnLst/>
                  <a:rect l="l" t="t" r="r" b="b"/>
                  <a:pathLst>
                    <a:path w="246" h="366" extrusionOk="0">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7" name="Google Shape;87;p6"/>
                <p:cNvSpPr/>
                <p:nvPr/>
              </p:nvSpPr>
              <p:spPr>
                <a:xfrm>
                  <a:off x="6791325" y="1381124"/>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8" name="Google Shape;88;p6"/>
                <p:cNvSpPr/>
                <p:nvPr/>
              </p:nvSpPr>
              <p:spPr>
                <a:xfrm>
                  <a:off x="6819900" y="787399"/>
                  <a:ext cx="387350" cy="581026"/>
                </a:xfrm>
                <a:custGeom>
                  <a:avLst/>
                  <a:gdLst/>
                  <a:ahLst/>
                  <a:cxnLst/>
                  <a:rect l="l" t="t" r="r" b="b"/>
                  <a:pathLst>
                    <a:path w="244" h="366" extrusionOk="0">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89" name="Google Shape;89;p6"/>
                <p:cNvSpPr/>
                <p:nvPr/>
              </p:nvSpPr>
              <p:spPr>
                <a:xfrm>
                  <a:off x="5181600" y="457200"/>
                  <a:ext cx="3235325" cy="275907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2078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0" name="Google Shape;90;p6"/>
                <p:cNvSpPr/>
                <p:nvPr/>
              </p:nvSpPr>
              <p:spPr>
                <a:xfrm rot="2303669">
                  <a:off x="2048564" y="7997672"/>
                  <a:ext cx="3812097" cy="3250945"/>
                </a:xfrm>
                <a:custGeom>
                  <a:avLst/>
                  <a:gdLst/>
                  <a:ahLst/>
                  <a:cxnLst/>
                  <a:rect l="l" t="t" r="r" b="b"/>
                  <a:pathLst>
                    <a:path w="2038" h="1738" extrusionOk="0">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1" name="Google Shape;91;p6"/>
              <p:cNvGrpSpPr/>
              <p:nvPr/>
            </p:nvGrpSpPr>
            <p:grpSpPr>
              <a:xfrm rot="1992353">
                <a:off x="6875957" y="5515138"/>
                <a:ext cx="1226587" cy="1421293"/>
                <a:chOff x="622548" y="1216025"/>
                <a:chExt cx="4124033" cy="4778650"/>
              </a:xfrm>
            </p:grpSpPr>
            <p:sp>
              <p:nvSpPr>
                <p:cNvPr id="92" name="Google Shape;92;p6"/>
                <p:cNvSpPr/>
                <p:nvPr/>
              </p:nvSpPr>
              <p:spPr>
                <a:xfrm>
                  <a:off x="2032000" y="1216025"/>
                  <a:ext cx="1588" cy="1588"/>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3" name="Google Shape;93;p6"/>
                <p:cNvSpPr/>
                <p:nvPr/>
              </p:nvSpPr>
              <p:spPr>
                <a:xfrm rot="-1399371">
                  <a:off x="1025626" y="2728077"/>
                  <a:ext cx="3317877" cy="2720972"/>
                </a:xfrm>
                <a:custGeom>
                  <a:avLst/>
                  <a:gdLst/>
                  <a:ahLst/>
                  <a:cxnLst/>
                  <a:rect l="l" t="t" r="r" b="b"/>
                  <a:pathLst>
                    <a:path w="2090" h="1714" extrusionOk="0">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rgbClr val="ABCC67">
                    <a:alpha val="9803"/>
                  </a:srgbClr>
                </a:solidFill>
                <a:ln w="9525" cap="flat" cmpd="sng">
                  <a:solidFill>
                    <a:srgbClr val="ABCC67">
                      <a:alpha val="8627"/>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4" name="Google Shape;94;p6"/>
              <p:cNvGrpSpPr/>
              <p:nvPr/>
            </p:nvGrpSpPr>
            <p:grpSpPr>
              <a:xfrm rot="2047758">
                <a:off x="6509445" y="1366517"/>
                <a:ext cx="1457110" cy="1131216"/>
                <a:chOff x="381000" y="3581400"/>
                <a:chExt cx="3435350" cy="2667000"/>
              </a:xfrm>
            </p:grpSpPr>
            <p:sp>
              <p:nvSpPr>
                <p:cNvPr id="95" name="Google Shape;95;p6"/>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6" name="Google Shape;96;p6"/>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7" name="Google Shape;97;p6"/>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98" name="Google Shape;98;p6"/>
                <p:cNvSpPr/>
                <p:nvPr/>
              </p:nvSpPr>
              <p:spPr>
                <a:xfrm>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17647"/>
                  </a:srgbClr>
                </a:solidFill>
                <a:ln w="9525" cap="flat" cmpd="sng">
                  <a:solidFill>
                    <a:srgbClr val="D7F2AA">
                      <a:alpha val="18823"/>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99" name="Google Shape;99;p6"/>
              <p:cNvGrpSpPr/>
              <p:nvPr/>
            </p:nvGrpSpPr>
            <p:grpSpPr>
              <a:xfrm rot="-1479961">
                <a:off x="8114952" y="3721798"/>
                <a:ext cx="1107980" cy="949571"/>
                <a:chOff x="116305" y="3215963"/>
                <a:chExt cx="3964740" cy="3397873"/>
              </a:xfrm>
            </p:grpSpPr>
            <p:sp>
              <p:nvSpPr>
                <p:cNvPr id="100" name="Google Shape;100;p6"/>
                <p:cNvSpPr/>
                <p:nvPr/>
              </p:nvSpPr>
              <p:spPr>
                <a:xfrm>
                  <a:off x="1644650" y="4162425"/>
                  <a:ext cx="441325" cy="657225"/>
                </a:xfrm>
                <a:custGeom>
                  <a:avLst/>
                  <a:gdLst/>
                  <a:ahLst/>
                  <a:cxnLst/>
                  <a:rect l="l" t="t" r="r" b="b"/>
                  <a:pathLst>
                    <a:path w="278" h="414" extrusionOk="0">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1" name="Google Shape;101;p6"/>
                <p:cNvSpPr/>
                <p:nvPr/>
              </p:nvSpPr>
              <p:spPr>
                <a:xfrm>
                  <a:off x="2089150" y="4835525"/>
                  <a:ext cx="1588" cy="3175"/>
                </a:xfrm>
                <a:custGeom>
                  <a:avLst/>
                  <a:gdLst/>
                  <a:ahLst/>
                  <a:cxnLst/>
                  <a:rect l="l" t="t" r="r" b="b"/>
                  <a:pathLst>
                    <a:path w="120000" h="2" extrusionOk="0">
                      <a:moveTo>
                        <a:pt x="0" y="0"/>
                      </a:moveTo>
                      <a:lnTo>
                        <a:pt x="0" y="0"/>
                      </a:lnTo>
                      <a:lnTo>
                        <a:pt x="0" y="2"/>
                      </a:lnTo>
                      <a:lnTo>
                        <a:pt x="0" y="2"/>
                      </a:lnTo>
                      <a:lnTo>
                        <a:pt x="0" y="0"/>
                      </a:lnTo>
                      <a:lnTo>
                        <a:pt x="0" y="0"/>
                      </a:lnTo>
                      <a:lnTo>
                        <a:pt x="0" y="0"/>
                      </a:lnTo>
                      <a:lnTo>
                        <a:pt x="0" y="0"/>
                      </a:lnTo>
                      <a:lnTo>
                        <a:pt x="0" y="0"/>
                      </a:lnTo>
                      <a:lnTo>
                        <a:pt x="0" y="0"/>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2" name="Google Shape;102;p6"/>
                <p:cNvSpPr/>
                <p:nvPr/>
              </p:nvSpPr>
              <p:spPr>
                <a:xfrm>
                  <a:off x="2117725" y="4162425"/>
                  <a:ext cx="444500" cy="657225"/>
                </a:xfrm>
                <a:custGeom>
                  <a:avLst/>
                  <a:gdLst/>
                  <a:ahLst/>
                  <a:cxnLst/>
                  <a:rect l="l" t="t" r="r" b="b"/>
                  <a:pathLst>
                    <a:path w="280" h="414" extrusionOk="0">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solidFill>
                  <a:srgbClr val="D7F2AA">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3" name="Google Shape;103;p6"/>
                <p:cNvSpPr/>
                <p:nvPr/>
              </p:nvSpPr>
              <p:spPr>
                <a:xfrm rot="813286">
                  <a:off x="381000" y="3581400"/>
                  <a:ext cx="3435350" cy="2667000"/>
                </a:xfrm>
                <a:custGeom>
                  <a:avLst/>
                  <a:gdLst/>
                  <a:ahLst/>
                  <a:cxnLst/>
                  <a:rect l="l" t="t" r="r" b="b"/>
                  <a:pathLst>
                    <a:path w="2164" h="1680" extrusionOk="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04" name="Google Shape;104;p6"/>
              <p:cNvGrpSpPr/>
              <p:nvPr/>
            </p:nvGrpSpPr>
            <p:grpSpPr>
              <a:xfrm>
                <a:off x="2" y="685789"/>
                <a:ext cx="1312805" cy="1509325"/>
                <a:chOff x="1447800" y="3114675"/>
                <a:chExt cx="1836489" cy="2111412"/>
              </a:xfrm>
            </p:grpSpPr>
            <p:sp>
              <p:nvSpPr>
                <p:cNvPr id="105" name="Google Shape;105;p6"/>
                <p:cNvSpPr/>
                <p:nvPr/>
              </p:nvSpPr>
              <p:spPr>
                <a:xfrm>
                  <a:off x="1990725" y="4175125"/>
                  <a:ext cx="498475" cy="269875"/>
                </a:xfrm>
                <a:custGeom>
                  <a:avLst/>
                  <a:gdLst/>
                  <a:ahLst/>
                  <a:cxnLst/>
                  <a:rect l="l" t="t" r="r" b="b"/>
                  <a:pathLst>
                    <a:path w="314" h="170" extrusionOk="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6" name="Google Shape;106;p6"/>
                <p:cNvSpPr/>
                <p:nvPr/>
              </p:nvSpPr>
              <p:spPr>
                <a:xfrm>
                  <a:off x="2498725" y="445135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7" name="Google Shape;107;p6"/>
                <p:cNvSpPr/>
                <p:nvPr/>
              </p:nvSpPr>
              <p:spPr>
                <a:xfrm>
                  <a:off x="2511425" y="3870325"/>
                  <a:ext cx="60325" cy="561975"/>
                </a:xfrm>
                <a:custGeom>
                  <a:avLst/>
                  <a:gdLst/>
                  <a:ahLst/>
                  <a:cxnLst/>
                  <a:rect l="l" t="t" r="r" b="b"/>
                  <a:pathLst>
                    <a:path w="38" h="354" extrusionOk="0">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08" name="Google Shape;108;p6"/>
                <p:cNvSpPr/>
                <p:nvPr/>
              </p:nvSpPr>
              <p:spPr>
                <a:xfrm>
                  <a:off x="1447800" y="3114675"/>
                  <a:ext cx="1836489" cy="2111412"/>
                </a:xfrm>
                <a:custGeom>
                  <a:avLst/>
                  <a:gdLst/>
                  <a:ahLst/>
                  <a:cxnLst/>
                  <a:rect l="l" t="t" r="r" b="b"/>
                  <a:pathLst>
                    <a:path w="1336" h="1536" extrusionOk="0">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09" name="Google Shape;109;p6"/>
              <p:cNvGrpSpPr/>
              <p:nvPr/>
            </p:nvGrpSpPr>
            <p:grpSpPr>
              <a:xfrm>
                <a:off x="69" y="4273552"/>
                <a:ext cx="1192646" cy="1365250"/>
                <a:chOff x="6991351" y="2448533"/>
                <a:chExt cx="1646965" cy="1885342"/>
              </a:xfrm>
            </p:grpSpPr>
            <p:sp>
              <p:nvSpPr>
                <p:cNvPr id="110" name="Google Shape;110;p6"/>
                <p:cNvSpPr/>
                <p:nvPr/>
              </p:nvSpPr>
              <p:spPr>
                <a:xfrm>
                  <a:off x="7543643" y="2953066"/>
                  <a:ext cx="19050" cy="498475"/>
                </a:xfrm>
                <a:custGeom>
                  <a:avLst/>
                  <a:gdLst/>
                  <a:ahLst/>
                  <a:cxnLst/>
                  <a:rect l="l" t="t" r="r" b="b"/>
                  <a:pathLst>
                    <a:path w="12" h="314" extrusionOk="0">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1" name="Google Shape;111;p6"/>
                <p:cNvSpPr/>
                <p:nvPr/>
              </p:nvSpPr>
              <p:spPr>
                <a:xfrm>
                  <a:off x="7597775" y="3355975"/>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2" name="Google Shape;112;p6"/>
                <p:cNvSpPr/>
                <p:nvPr/>
              </p:nvSpPr>
              <p:spPr>
                <a:xfrm>
                  <a:off x="7565869" y="3273742"/>
                  <a:ext cx="463550" cy="193675"/>
                </a:xfrm>
                <a:custGeom>
                  <a:avLst/>
                  <a:gdLst/>
                  <a:ahLst/>
                  <a:cxnLst/>
                  <a:rect l="l" t="t" r="r" b="b"/>
                  <a:pathLst>
                    <a:path w="292" h="122" extrusionOk="0">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3" name="Google Shape;113;p6"/>
                <p:cNvSpPr/>
                <p:nvPr/>
              </p:nvSpPr>
              <p:spPr>
                <a:xfrm>
                  <a:off x="6991351" y="2448533"/>
                  <a:ext cx="1646965" cy="1885342"/>
                </a:xfrm>
                <a:custGeom>
                  <a:avLst/>
                  <a:gdLst/>
                  <a:ahLst/>
                  <a:cxnLst/>
                  <a:rect l="l" t="t" r="r" b="b"/>
                  <a:pathLst>
                    <a:path w="1216" h="1392" extrusionOk="0">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14" name="Google Shape;114;p6"/>
              <p:cNvGrpSpPr/>
              <p:nvPr/>
            </p:nvGrpSpPr>
            <p:grpSpPr>
              <a:xfrm>
                <a:off x="7366653" y="-16"/>
                <a:ext cx="1266631" cy="990597"/>
                <a:chOff x="5410249" y="5114925"/>
                <a:chExt cx="1558925" cy="1219200"/>
              </a:xfrm>
            </p:grpSpPr>
            <p:sp>
              <p:nvSpPr>
                <p:cNvPr id="115" name="Google Shape;115;p6"/>
                <p:cNvSpPr/>
                <p:nvPr/>
              </p:nvSpPr>
              <p:spPr>
                <a:xfrm>
                  <a:off x="5819775" y="5114925"/>
                  <a:ext cx="228600" cy="231775"/>
                </a:xfrm>
                <a:custGeom>
                  <a:avLst/>
                  <a:gdLst/>
                  <a:ahLst/>
                  <a:cxnLst/>
                  <a:rect l="l" t="t" r="r" b="b"/>
                  <a:pathLst>
                    <a:path w="144" h="146" extrusionOk="0">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6" name="Google Shape;116;p6"/>
                <p:cNvSpPr/>
                <p:nvPr/>
              </p:nvSpPr>
              <p:spPr>
                <a:xfrm>
                  <a:off x="6051550" y="535305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7" name="Google Shape;117;p6"/>
                <p:cNvSpPr/>
                <p:nvPr/>
              </p:nvSpPr>
              <p:spPr>
                <a:xfrm>
                  <a:off x="6061075" y="5114925"/>
                  <a:ext cx="104775" cy="228600"/>
                </a:xfrm>
                <a:custGeom>
                  <a:avLst/>
                  <a:gdLst/>
                  <a:ahLst/>
                  <a:cxnLst/>
                  <a:rect l="l" t="t" r="r" b="b"/>
                  <a:pathLst>
                    <a:path w="66" h="144" extrusionOk="0">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18" name="Google Shape;118;p6"/>
                <p:cNvSpPr/>
                <p:nvPr/>
              </p:nvSpPr>
              <p:spPr>
                <a:xfrm>
                  <a:off x="5410249" y="5114925"/>
                  <a:ext cx="1558925" cy="1219200"/>
                </a:xfrm>
                <a:custGeom>
                  <a:avLst/>
                  <a:gdLst/>
                  <a:ahLst/>
                  <a:cxnLst/>
                  <a:rect l="l" t="t" r="r" b="b"/>
                  <a:pathLst>
                    <a:path w="982" h="768" extrusionOk="0">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nvGrpSpPr>
              <p:cNvPr id="119" name="Google Shape;119;p6"/>
              <p:cNvGrpSpPr/>
              <p:nvPr/>
            </p:nvGrpSpPr>
            <p:grpSpPr>
              <a:xfrm>
                <a:off x="8324137" y="990588"/>
                <a:ext cx="819855" cy="1066798"/>
                <a:chOff x="7315200" y="5334000"/>
                <a:chExt cx="1054100" cy="1371600"/>
              </a:xfrm>
            </p:grpSpPr>
            <p:sp>
              <p:nvSpPr>
                <p:cNvPr id="120" name="Google Shape;120;p6"/>
                <p:cNvSpPr/>
                <p:nvPr/>
              </p:nvSpPr>
              <p:spPr>
                <a:xfrm>
                  <a:off x="7810500" y="5715000"/>
                  <a:ext cx="241300" cy="158750"/>
                </a:xfrm>
                <a:custGeom>
                  <a:avLst/>
                  <a:gdLst/>
                  <a:ahLst/>
                  <a:cxnLst/>
                  <a:rect l="l" t="t" r="r" b="b"/>
                  <a:pathLst>
                    <a:path w="152" h="100" extrusionOk="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1" name="Google Shape;121;p6"/>
                <p:cNvSpPr/>
                <p:nvPr/>
              </p:nvSpPr>
              <p:spPr>
                <a:xfrm>
                  <a:off x="8054975" y="5880100"/>
                  <a:ext cx="0" cy="0"/>
                </a:xfrm>
                <a:custGeom>
                  <a:avLst/>
                  <a:gdLst/>
                  <a:ahLst/>
                  <a:cxnLst/>
                  <a:rect l="l" t="t" r="r" b="b"/>
                  <a:pathLst>
                    <a:path w="120000" h="120000" extrusionOk="0">
                      <a:moveTo>
                        <a:pt x="0" y="0"/>
                      </a:moveTo>
                      <a:lnTo>
                        <a:pt x="0" y="0"/>
                      </a:lnTo>
                      <a:lnTo>
                        <a:pt x="0" y="0"/>
                      </a:lnTo>
                      <a:lnTo>
                        <a:pt x="0" y="0"/>
                      </a:lnTo>
                      <a:lnTo>
                        <a:pt x="0" y="0"/>
                      </a:lnTo>
                      <a:lnTo>
                        <a:pt x="0" y="0"/>
                      </a:lnTo>
                      <a:lnTo>
                        <a:pt x="0" y="0"/>
                      </a:lnTo>
                      <a:lnTo>
                        <a:pt x="0" y="0"/>
                      </a:lnTo>
                      <a:lnTo>
                        <a:pt x="0" y="0"/>
                      </a:lnTo>
                      <a:lnTo>
                        <a:pt x="0" y="0"/>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2" name="Google Shape;122;p6"/>
                <p:cNvSpPr/>
                <p:nvPr/>
              </p:nvSpPr>
              <p:spPr>
                <a:xfrm>
                  <a:off x="8064500" y="5584825"/>
                  <a:ext cx="53975" cy="285750"/>
                </a:xfrm>
                <a:custGeom>
                  <a:avLst/>
                  <a:gdLst/>
                  <a:ahLst/>
                  <a:cxnLst/>
                  <a:rect l="l" t="t" r="r" b="b"/>
                  <a:pathLst>
                    <a:path w="34" h="180" extrusionOk="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solidFill>
                  <a:srgbClr val="DEF4B7">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sp>
              <p:nvSpPr>
                <p:cNvPr id="123" name="Google Shape;123;p6"/>
                <p:cNvSpPr/>
                <p:nvPr/>
              </p:nvSpPr>
              <p:spPr>
                <a:xfrm>
                  <a:off x="7315200" y="5334000"/>
                  <a:ext cx="1054100" cy="1371600"/>
                </a:xfrm>
                <a:custGeom>
                  <a:avLst/>
                  <a:gdLst/>
                  <a:ahLst/>
                  <a:cxnLst/>
                  <a:rect l="l" t="t" r="r" b="b"/>
                  <a:pathLst>
                    <a:path w="664" h="864" extrusionOk="0">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rgbClr val="D7F2AA">
                    <a:alpha val="71764"/>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Verdana"/>
                    <a:ea typeface="Verdana"/>
                    <a:cs typeface="Verdana"/>
                    <a:sym typeface="Verdana"/>
                  </a:endParaRPr>
                </a:p>
              </p:txBody>
            </p:sp>
          </p:grpSp>
        </p:grpSp>
      </p:grpSp>
      <p:sp>
        <p:nvSpPr>
          <p:cNvPr id="124" name="Google Shape;124;p6"/>
          <p:cNvSpPr txBox="1">
            <a:spLocks noGrp="1"/>
          </p:cNvSpPr>
          <p:nvPr>
            <p:ph type="title"/>
          </p:nvPr>
        </p:nvSpPr>
        <p:spPr>
          <a:xfrm>
            <a:off x="1345923" y="675725"/>
            <a:ext cx="9500151" cy="92447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3F3F3F"/>
              </a:buClr>
              <a:buSzPts val="3200"/>
              <a:buFont typeface="Verdana"/>
              <a:buNone/>
              <a:defRPr sz="3200" b="0" i="0" u="none" strike="noStrike" cap="none">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5" name="Google Shape;125;p6"/>
          <p:cNvSpPr txBox="1">
            <a:spLocks noGrp="1"/>
          </p:cNvSpPr>
          <p:nvPr>
            <p:ph type="body" idx="1"/>
          </p:nvPr>
        </p:nvSpPr>
        <p:spPr>
          <a:xfrm>
            <a:off x="1345924" y="1807361"/>
            <a:ext cx="9500149" cy="4051437"/>
          </a:xfrm>
          <a:prstGeom prst="rect">
            <a:avLst/>
          </a:prstGeom>
          <a:noFill/>
          <a:ln>
            <a:noFill/>
          </a:ln>
        </p:spPr>
        <p:txBody>
          <a:bodyPr spcFirstLastPara="1" wrap="square" lIns="91425" tIns="45700" rIns="91425" bIns="45700" anchor="ctr" anchorCtr="0">
            <a:normAutofit/>
          </a:bodyPr>
          <a:lstStyle>
            <a:lvl1pPr marL="457200" marR="0" lvl="0" indent="-342900" algn="l" rtl="0">
              <a:spcBef>
                <a:spcPts val="360"/>
              </a:spcBef>
              <a:spcAft>
                <a:spcPts val="0"/>
              </a:spcAft>
              <a:buClr>
                <a:srgbClr val="3F3F3F"/>
              </a:buClr>
              <a:buSzPts val="1800"/>
              <a:buFont typeface="Noto Sans Symbols"/>
              <a:buChar char="🞇"/>
              <a:defRPr sz="1800" b="0" i="0" u="none" strike="noStrike" cap="none">
                <a:solidFill>
                  <a:srgbClr val="3F3F3F"/>
                </a:solidFill>
                <a:latin typeface="Verdana"/>
                <a:ea typeface="Verdana"/>
                <a:cs typeface="Verdana"/>
                <a:sym typeface="Verdana"/>
              </a:defRPr>
            </a:lvl1pPr>
            <a:lvl2pPr marL="914400" marR="0" lvl="1" indent="-330200" algn="l" rtl="0">
              <a:spcBef>
                <a:spcPts val="600"/>
              </a:spcBef>
              <a:spcAft>
                <a:spcPts val="0"/>
              </a:spcAft>
              <a:buClr>
                <a:srgbClr val="3F3F3F"/>
              </a:buClr>
              <a:buSzPts val="1600"/>
              <a:buFont typeface="Noto Sans Symbols"/>
              <a:buChar char="🞇"/>
              <a:defRPr sz="1600" b="0" i="0" u="none" strike="noStrike" cap="none">
                <a:solidFill>
                  <a:srgbClr val="3F3F3F"/>
                </a:solidFill>
                <a:latin typeface="Verdana"/>
                <a:ea typeface="Verdana"/>
                <a:cs typeface="Verdana"/>
                <a:sym typeface="Verdana"/>
              </a:defRPr>
            </a:lvl2pPr>
            <a:lvl3pPr marL="1371600" marR="0" lvl="2" indent="-317500" algn="l" rtl="0">
              <a:spcBef>
                <a:spcPts val="600"/>
              </a:spcBef>
              <a:spcAft>
                <a:spcPts val="0"/>
              </a:spcAft>
              <a:buClr>
                <a:srgbClr val="3F3F3F"/>
              </a:buClr>
              <a:buSzPts val="1400"/>
              <a:buFont typeface="Noto Sans Symbols"/>
              <a:buChar char="🞇"/>
              <a:defRPr sz="1400" b="0" i="0" u="none" strike="noStrike" cap="none">
                <a:solidFill>
                  <a:srgbClr val="3F3F3F"/>
                </a:solidFill>
                <a:latin typeface="Verdana"/>
                <a:ea typeface="Verdana"/>
                <a:cs typeface="Verdana"/>
                <a:sym typeface="Verdana"/>
              </a:defRPr>
            </a:lvl3pPr>
            <a:lvl4pPr marL="1828800" marR="0" lvl="3" indent="-304800" algn="l" rtl="0">
              <a:spcBef>
                <a:spcPts val="600"/>
              </a:spcBef>
              <a:spcAft>
                <a:spcPts val="0"/>
              </a:spcAft>
              <a:buClr>
                <a:srgbClr val="3F3F3F"/>
              </a:buClr>
              <a:buSzPts val="1200"/>
              <a:buFont typeface="Noto Sans Symbols"/>
              <a:buChar char="🞇"/>
              <a:defRPr sz="1200" b="0" i="0" u="none" strike="noStrike" cap="none">
                <a:solidFill>
                  <a:srgbClr val="3F3F3F"/>
                </a:solidFill>
                <a:latin typeface="Verdana"/>
                <a:ea typeface="Verdana"/>
                <a:cs typeface="Verdana"/>
                <a:sym typeface="Verdana"/>
              </a:defRPr>
            </a:lvl4pPr>
            <a:lvl5pPr marL="2286000" marR="0" lvl="4" indent="-304800" algn="l" rtl="0">
              <a:spcBef>
                <a:spcPts val="600"/>
              </a:spcBef>
              <a:spcAft>
                <a:spcPts val="0"/>
              </a:spcAft>
              <a:buClr>
                <a:srgbClr val="3F3F3F"/>
              </a:buClr>
              <a:buSzPts val="1200"/>
              <a:buFont typeface="Noto Sans Symbols"/>
              <a:buChar char="🞇"/>
              <a:defRPr sz="1200" b="0" i="0" u="none" strike="noStrike" cap="none">
                <a:solidFill>
                  <a:srgbClr val="3F3F3F"/>
                </a:solidFill>
                <a:latin typeface="Verdana"/>
                <a:ea typeface="Verdana"/>
                <a:cs typeface="Verdana"/>
                <a:sym typeface="Verdana"/>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26" name="Google Shape;126;p6"/>
          <p:cNvSpPr txBox="1">
            <a:spLocks noGrp="1"/>
          </p:cNvSpPr>
          <p:nvPr>
            <p:ph type="dt" idx="10"/>
          </p:nvPr>
        </p:nvSpPr>
        <p:spPr>
          <a:xfrm>
            <a:off x="8583125" y="5951811"/>
            <a:ext cx="2844800"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7" name="Google Shape;127;p6"/>
          <p:cNvSpPr txBox="1">
            <a:spLocks noGrp="1"/>
          </p:cNvSpPr>
          <p:nvPr>
            <p:ph type="ftr" idx="11"/>
          </p:nvPr>
        </p:nvSpPr>
        <p:spPr>
          <a:xfrm>
            <a:off x="1574594" y="5951811"/>
            <a:ext cx="7008532"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a:solidFill>
                  <a:srgbClr val="3F3F3F"/>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28" name="Google Shape;128;p6"/>
          <p:cNvSpPr txBox="1">
            <a:spLocks noGrp="1"/>
          </p:cNvSpPr>
          <p:nvPr>
            <p:ph type="sldNum" idx="12"/>
          </p:nvPr>
        </p:nvSpPr>
        <p:spPr>
          <a:xfrm>
            <a:off x="763545" y="5951811"/>
            <a:ext cx="811049" cy="365125"/>
          </a:xfrm>
          <a:prstGeom prst="rect">
            <a:avLst/>
          </a:prstGeom>
          <a:noFill/>
          <a:ln>
            <a:noFill/>
          </a:ln>
        </p:spPr>
        <p:txBody>
          <a:bodyPr spcFirstLastPara="1" wrap="square" lIns="91425" tIns="45700" rIns="91425" bIns="45700" anchor="b" anchorCtr="0">
            <a:noAutofit/>
          </a:bodyPr>
          <a:lstStyle>
            <a:lvl1pPr marL="0" marR="0" lvl="0" indent="0" algn="l" rtl="0">
              <a:spcBef>
                <a:spcPts val="0"/>
              </a:spcBef>
              <a:buNone/>
              <a:defRPr sz="1800" b="0" u="none">
                <a:solidFill>
                  <a:srgbClr val="3F3F3F"/>
                </a:solidFill>
                <a:latin typeface="Verdana"/>
                <a:ea typeface="Verdana"/>
                <a:cs typeface="Verdana"/>
                <a:sym typeface="Verdana"/>
              </a:defRPr>
            </a:lvl1pPr>
            <a:lvl2pPr marL="0" marR="0" lvl="1" indent="0" algn="l" rtl="0">
              <a:spcBef>
                <a:spcPts val="0"/>
              </a:spcBef>
              <a:buNone/>
              <a:defRPr sz="1800" b="0" u="none">
                <a:solidFill>
                  <a:srgbClr val="3F3F3F"/>
                </a:solidFill>
                <a:latin typeface="Verdana"/>
                <a:ea typeface="Verdana"/>
                <a:cs typeface="Verdana"/>
                <a:sym typeface="Verdana"/>
              </a:defRPr>
            </a:lvl2pPr>
            <a:lvl3pPr marL="0" marR="0" lvl="2" indent="0" algn="l" rtl="0">
              <a:spcBef>
                <a:spcPts val="0"/>
              </a:spcBef>
              <a:buNone/>
              <a:defRPr sz="1800" b="0" u="none">
                <a:solidFill>
                  <a:srgbClr val="3F3F3F"/>
                </a:solidFill>
                <a:latin typeface="Verdana"/>
                <a:ea typeface="Verdana"/>
                <a:cs typeface="Verdana"/>
                <a:sym typeface="Verdana"/>
              </a:defRPr>
            </a:lvl3pPr>
            <a:lvl4pPr marL="0" marR="0" lvl="3" indent="0" algn="l" rtl="0">
              <a:spcBef>
                <a:spcPts val="0"/>
              </a:spcBef>
              <a:buNone/>
              <a:defRPr sz="1800" b="0" u="none">
                <a:solidFill>
                  <a:srgbClr val="3F3F3F"/>
                </a:solidFill>
                <a:latin typeface="Verdana"/>
                <a:ea typeface="Verdana"/>
                <a:cs typeface="Verdana"/>
                <a:sym typeface="Verdana"/>
              </a:defRPr>
            </a:lvl4pPr>
            <a:lvl5pPr marL="0" marR="0" lvl="4" indent="0" algn="l" rtl="0">
              <a:spcBef>
                <a:spcPts val="0"/>
              </a:spcBef>
              <a:buNone/>
              <a:defRPr sz="1800" b="0" u="none">
                <a:solidFill>
                  <a:srgbClr val="3F3F3F"/>
                </a:solidFill>
                <a:latin typeface="Verdana"/>
                <a:ea typeface="Verdana"/>
                <a:cs typeface="Verdana"/>
                <a:sym typeface="Verdana"/>
              </a:defRPr>
            </a:lvl5pPr>
            <a:lvl6pPr marL="0" marR="0" lvl="5" indent="0" algn="l" rtl="0">
              <a:spcBef>
                <a:spcPts val="0"/>
              </a:spcBef>
              <a:buNone/>
              <a:defRPr sz="1800" b="0" u="none">
                <a:solidFill>
                  <a:srgbClr val="3F3F3F"/>
                </a:solidFill>
                <a:latin typeface="Verdana"/>
                <a:ea typeface="Verdana"/>
                <a:cs typeface="Verdana"/>
                <a:sym typeface="Verdana"/>
              </a:defRPr>
            </a:lvl6pPr>
            <a:lvl7pPr marL="0" marR="0" lvl="6" indent="0" algn="l" rtl="0">
              <a:spcBef>
                <a:spcPts val="0"/>
              </a:spcBef>
              <a:buNone/>
              <a:defRPr sz="1800" b="0" u="none">
                <a:solidFill>
                  <a:srgbClr val="3F3F3F"/>
                </a:solidFill>
                <a:latin typeface="Verdana"/>
                <a:ea typeface="Verdana"/>
                <a:cs typeface="Verdana"/>
                <a:sym typeface="Verdana"/>
              </a:defRPr>
            </a:lvl7pPr>
            <a:lvl8pPr marL="0" marR="0" lvl="7" indent="0" algn="l" rtl="0">
              <a:spcBef>
                <a:spcPts val="0"/>
              </a:spcBef>
              <a:buNone/>
              <a:defRPr sz="1800" b="0" u="none">
                <a:solidFill>
                  <a:srgbClr val="3F3F3F"/>
                </a:solidFill>
                <a:latin typeface="Verdana"/>
                <a:ea typeface="Verdana"/>
                <a:cs typeface="Verdana"/>
                <a:sym typeface="Verdana"/>
              </a:defRPr>
            </a:lvl8pPr>
            <a:lvl9pPr marL="0" marR="0" lvl="8" indent="0" algn="l" rtl="0">
              <a:spcBef>
                <a:spcPts val="0"/>
              </a:spcBef>
              <a:buNone/>
              <a:defRPr sz="1800" b="0" u="none">
                <a:solidFill>
                  <a:srgbClr val="3F3F3F"/>
                </a:solidFill>
                <a:latin typeface="Verdana"/>
                <a:ea typeface="Verdana"/>
                <a:cs typeface="Verdana"/>
                <a:sym typeface="Verdana"/>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2FBE2"/>
            </a:gs>
            <a:gs pos="88000">
              <a:srgbClr val="9DE128"/>
            </a:gs>
            <a:gs pos="100000">
              <a:srgbClr val="9DE128"/>
            </a:gs>
          </a:gsLst>
          <a:lin ang="5400000" scaled="0"/>
        </a:gradFill>
        <a:effectLst/>
      </p:bgPr>
    </p:bg>
    <p:spTree>
      <p:nvGrpSpPr>
        <p:cNvPr id="1" name="Shape 227"/>
        <p:cNvGrpSpPr/>
        <p:nvPr/>
      </p:nvGrpSpPr>
      <p:grpSpPr>
        <a:xfrm>
          <a:off x="0" y="0"/>
          <a:ext cx="0" cy="0"/>
          <a:chOff x="0" y="0"/>
          <a:chExt cx="0" cy="0"/>
        </a:xfrm>
      </p:grpSpPr>
      <p:sp>
        <p:nvSpPr>
          <p:cNvPr id="228" name="Google Shape;228;p2"/>
          <p:cNvSpPr/>
          <p:nvPr/>
        </p:nvSpPr>
        <p:spPr>
          <a:xfrm>
            <a:off x="275982" y="259583"/>
            <a:ext cx="11591109" cy="6364102"/>
          </a:xfrm>
          <a:prstGeom prst="roundRect">
            <a:avLst>
              <a:gd name="adj" fmla="val 16667"/>
            </a:avLst>
          </a:prstGeom>
          <a:solidFill>
            <a:schemeClr val="lt1"/>
          </a:solid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fontAlgn="t"/>
            <a:endParaRPr lang="en-GB" dirty="0"/>
          </a:p>
        </p:txBody>
      </p:sp>
      <p:graphicFrame>
        <p:nvGraphicFramePr>
          <p:cNvPr id="229" name="Google Shape;229;p2"/>
          <p:cNvGraphicFramePr/>
          <p:nvPr>
            <p:extLst>
              <p:ext uri="{D42A27DB-BD31-4B8C-83A1-F6EECF244321}">
                <p14:modId xmlns:p14="http://schemas.microsoft.com/office/powerpoint/2010/main" val="2194275856"/>
              </p:ext>
            </p:extLst>
          </p:nvPr>
        </p:nvGraphicFramePr>
        <p:xfrm>
          <a:off x="6025784" y="591978"/>
          <a:ext cx="3622070" cy="4322696"/>
        </p:xfrm>
        <a:graphic>
          <a:graphicData uri="http://schemas.openxmlformats.org/drawingml/2006/table">
            <a:tbl>
              <a:tblPr firstRow="1" bandRow="1">
                <a:noFill/>
                <a:tableStyleId>{56C35EAA-BE53-4687-987F-06F5E5ACB970}</a:tableStyleId>
              </a:tblPr>
              <a:tblGrid>
                <a:gridCol w="1265550">
                  <a:extLst>
                    <a:ext uri="{9D8B030D-6E8A-4147-A177-3AD203B41FA5}">
                      <a16:colId xmlns:a16="http://schemas.microsoft.com/office/drawing/2014/main" val="20000"/>
                    </a:ext>
                  </a:extLst>
                </a:gridCol>
                <a:gridCol w="2356520">
                  <a:extLst>
                    <a:ext uri="{9D8B030D-6E8A-4147-A177-3AD203B41FA5}">
                      <a16:colId xmlns:a16="http://schemas.microsoft.com/office/drawing/2014/main" val="20001"/>
                    </a:ext>
                  </a:extLst>
                </a:gridCol>
              </a:tblGrid>
              <a:tr h="447773">
                <a:tc>
                  <a:txBody>
                    <a:bodyPr/>
                    <a:lstStyle/>
                    <a:p>
                      <a:pPr marL="0" marR="0" lvl="0" indent="0" algn="l" rtl="0">
                        <a:spcBef>
                          <a:spcPts val="0"/>
                        </a:spcBef>
                        <a:spcAft>
                          <a:spcPts val="0"/>
                        </a:spcAft>
                        <a:buNone/>
                      </a:pPr>
                      <a:r>
                        <a:rPr lang="en-US" sz="1200" dirty="0"/>
                        <a:t>Key Vocabulary</a:t>
                      </a:r>
                      <a:endParaRPr sz="1200"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200"/>
                        <a:t>Definition </a:t>
                      </a:r>
                      <a:endParaRPr sz="120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0"/>
                  </a:ext>
                </a:extLst>
              </a:tr>
              <a:tr h="1164194">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Seasons</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200" dirty="0">
                          <a:latin typeface="Century Gothic"/>
                          <a:ea typeface="Century Gothic"/>
                          <a:cs typeface="Century Gothic"/>
                          <a:sym typeface="Century Gothic"/>
                        </a:rPr>
                        <a:t>As the year passes, regular changes occur in the weather. This cycle of weather changes is divided into four parts, known as the seasons. </a:t>
                      </a:r>
                      <a:endParaRPr sz="1200"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805984">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Autumn</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200" dirty="0">
                          <a:latin typeface="Century Gothic"/>
                          <a:ea typeface="Century Gothic"/>
                          <a:cs typeface="Century Gothic"/>
                          <a:sym typeface="Century Gothic"/>
                        </a:rPr>
                        <a:t>The season when warm summer temperatures gradually decrease to cold of winter. </a:t>
                      </a:r>
                      <a:endParaRPr sz="1200"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682712">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Winter</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200" dirty="0">
                          <a:latin typeface="Century Gothic"/>
                          <a:ea typeface="Century Gothic"/>
                          <a:cs typeface="Century Gothic"/>
                          <a:sym typeface="Century Gothic"/>
                        </a:rPr>
                        <a:t>The coldest season of the year.</a:t>
                      </a:r>
                      <a:endParaRPr sz="1200" dirty="0">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r h="530984">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Daytime</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200" b="0" i="0" dirty="0">
                          <a:solidFill>
                            <a:schemeClr val="dk1"/>
                          </a:solidFill>
                          <a:latin typeface="Century Gothic"/>
                          <a:ea typeface="Century Gothic"/>
                          <a:cs typeface="Century Gothic"/>
                          <a:sym typeface="Century Gothic"/>
                        </a:rPr>
                        <a:t>The sun shines in the sky and it is light. </a:t>
                      </a:r>
                      <a:endParaRPr sz="1200" b="0" i="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4"/>
                  </a:ext>
                </a:extLst>
              </a:tr>
              <a:tr h="626878">
                <a:tc>
                  <a:txBody>
                    <a:bodyPr/>
                    <a:lstStyle/>
                    <a:p>
                      <a:pPr marL="0" marR="0" lvl="0" indent="0" algn="l" rtl="0">
                        <a:spcBef>
                          <a:spcPts val="0"/>
                        </a:spcBef>
                        <a:spcAft>
                          <a:spcPts val="0"/>
                        </a:spcAft>
                        <a:buNone/>
                      </a:pPr>
                      <a:r>
                        <a:rPr lang="en-US" sz="1200" b="1" dirty="0">
                          <a:latin typeface="Century Gothic"/>
                          <a:ea typeface="Century Gothic"/>
                          <a:cs typeface="Century Gothic"/>
                          <a:sym typeface="Century Gothic"/>
                        </a:rPr>
                        <a:t>Nighttime</a:t>
                      </a:r>
                      <a:endParaRPr sz="1200" b="1"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200" b="0" i="0" dirty="0">
                          <a:solidFill>
                            <a:srgbClr val="202124"/>
                          </a:solidFill>
                          <a:latin typeface="Century Gothic"/>
                          <a:ea typeface="Century Gothic"/>
                          <a:cs typeface="Century Gothic"/>
                          <a:sym typeface="Century Gothic"/>
                        </a:rPr>
                        <a:t>When the sun is on the other side of the earth and it is dark.</a:t>
                      </a:r>
                      <a:endParaRPr sz="1200" b="0" i="0" dirty="0">
                        <a:solidFill>
                          <a:srgbClr val="202124"/>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5"/>
                  </a:ext>
                </a:extLst>
              </a:tr>
            </a:tbl>
          </a:graphicData>
        </a:graphic>
      </p:graphicFrame>
      <p:sp>
        <p:nvSpPr>
          <p:cNvPr id="230" name="Google Shape;230;p2"/>
          <p:cNvSpPr txBox="1"/>
          <p:nvPr/>
        </p:nvSpPr>
        <p:spPr>
          <a:xfrm>
            <a:off x="1641686" y="271892"/>
            <a:ext cx="998696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Century Gothic"/>
                <a:ea typeface="Century Gothic"/>
                <a:cs typeface="Century Gothic"/>
                <a:sym typeface="Century Gothic"/>
              </a:rPr>
              <a:t>Science Year 1 – Autumn 2 </a:t>
            </a:r>
            <a:r>
              <a:rPr lang="en-US" b="1" dirty="0">
                <a:solidFill>
                  <a:schemeClr val="dk1"/>
                </a:solidFill>
                <a:latin typeface="Century Gothic"/>
                <a:ea typeface="Century Gothic"/>
                <a:cs typeface="Century Gothic"/>
                <a:sym typeface="Century Gothic"/>
              </a:rPr>
              <a:t>What seasonal changes do you notice from Autumn to Winter?</a:t>
            </a:r>
            <a:r>
              <a:rPr lang="en-US" sz="1400" b="1" dirty="0">
                <a:solidFill>
                  <a:schemeClr val="dk1"/>
                </a:solidFill>
                <a:latin typeface="Century Gothic"/>
                <a:ea typeface="Century Gothic"/>
                <a:cs typeface="Century Gothic"/>
                <a:sym typeface="Century Gothic"/>
              </a:rPr>
              <a:t> </a:t>
            </a:r>
            <a:endParaRPr dirty="0"/>
          </a:p>
        </p:txBody>
      </p:sp>
      <p:graphicFrame>
        <p:nvGraphicFramePr>
          <p:cNvPr id="231" name="Google Shape;231;p2"/>
          <p:cNvGraphicFramePr/>
          <p:nvPr>
            <p:extLst>
              <p:ext uri="{D42A27DB-BD31-4B8C-83A1-F6EECF244321}">
                <p14:modId xmlns:p14="http://schemas.microsoft.com/office/powerpoint/2010/main" val="835360283"/>
              </p:ext>
            </p:extLst>
          </p:nvPr>
        </p:nvGraphicFramePr>
        <p:xfrm>
          <a:off x="725295" y="1612848"/>
          <a:ext cx="5122975" cy="2921131"/>
        </p:xfrm>
        <a:graphic>
          <a:graphicData uri="http://schemas.openxmlformats.org/drawingml/2006/table">
            <a:tbl>
              <a:tblPr firstRow="1" bandRow="1">
                <a:noFill/>
                <a:tableStyleId>{4B3F12D3-FF8E-4BCD-B2E5-E8A7703DA54E}</a:tableStyleId>
              </a:tblPr>
              <a:tblGrid>
                <a:gridCol w="2568411">
                  <a:extLst>
                    <a:ext uri="{9D8B030D-6E8A-4147-A177-3AD203B41FA5}">
                      <a16:colId xmlns:a16="http://schemas.microsoft.com/office/drawing/2014/main" val="20000"/>
                    </a:ext>
                  </a:extLst>
                </a:gridCol>
                <a:gridCol w="2554564">
                  <a:extLst>
                    <a:ext uri="{9D8B030D-6E8A-4147-A177-3AD203B41FA5}">
                      <a16:colId xmlns:a16="http://schemas.microsoft.com/office/drawing/2014/main" val="20001"/>
                    </a:ext>
                  </a:extLst>
                </a:gridCol>
              </a:tblGrid>
              <a:tr h="231513">
                <a:tc gridSpan="2">
                  <a:txBody>
                    <a:bodyPr/>
                    <a:lstStyle/>
                    <a:p>
                      <a:pPr marL="0" marR="0" lvl="0" indent="0" algn="ctr" rtl="0">
                        <a:spcBef>
                          <a:spcPts val="0"/>
                        </a:spcBef>
                        <a:spcAft>
                          <a:spcPts val="0"/>
                        </a:spcAft>
                        <a:buNone/>
                      </a:pPr>
                      <a:r>
                        <a:rPr lang="en-US" sz="1000" dirty="0">
                          <a:solidFill>
                            <a:schemeClr val="dk1"/>
                          </a:solidFill>
                          <a:latin typeface="Century Gothic"/>
                          <a:ea typeface="Century Gothic"/>
                          <a:cs typeface="Century Gothic"/>
                          <a:sym typeface="Century Gothic"/>
                        </a:rPr>
                        <a:t>What will I know by the end of the unit? </a:t>
                      </a:r>
                      <a:endParaRPr sz="1000" dirty="0">
                        <a:solidFill>
                          <a:schemeClr val="dk1"/>
                        </a:solidFill>
                        <a:latin typeface="Century Gothic"/>
                        <a:ea typeface="Century Gothic"/>
                        <a:cs typeface="Century Gothic"/>
                        <a:sym typeface="Century Gothic"/>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665581">
                <a:tc>
                  <a:txBody>
                    <a:bodyPr/>
                    <a:lstStyle/>
                    <a:p>
                      <a:pPr marL="0" marR="0" lvl="0" indent="0" algn="l" rtl="0">
                        <a:spcBef>
                          <a:spcPts val="0"/>
                        </a:spcBef>
                        <a:spcAft>
                          <a:spcPts val="0"/>
                        </a:spcAft>
                        <a:buNone/>
                      </a:pPr>
                      <a:r>
                        <a:rPr lang="en-US" sz="1000" b="0" dirty="0">
                          <a:latin typeface="Century Gothic"/>
                          <a:sym typeface="Century Gothic"/>
                        </a:rPr>
                        <a:t>There are four seasons each year, autumn, winter, spring and summer.</a:t>
                      </a:r>
                      <a:endParaRPr sz="1000" dirty="0"/>
                    </a:p>
                    <a:p>
                      <a:pPr marL="0" marR="0" lvl="0" indent="0" algn="l" rtl="0">
                        <a:spcBef>
                          <a:spcPts val="0"/>
                        </a:spcBef>
                        <a:spcAft>
                          <a:spcPts val="0"/>
                        </a:spcAft>
                        <a:buNone/>
                      </a:pPr>
                      <a:endParaRPr sz="1000" b="0" dirty="0">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000" b="0" dirty="0">
                          <a:solidFill>
                            <a:schemeClr val="dk1"/>
                          </a:solidFill>
                          <a:latin typeface="Century Gothic"/>
                          <a:ea typeface="Century Gothic"/>
                          <a:cs typeface="Century Gothic"/>
                          <a:sym typeface="Century Gothic"/>
                        </a:rPr>
                        <a:t>The weather includes the temperature outside, the wind direction and strength, as well as rain, clod, snow and sun. </a:t>
                      </a:r>
                      <a:endParaRPr sz="10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1"/>
                  </a:ext>
                </a:extLst>
              </a:tr>
              <a:tr h="752651">
                <a:tc>
                  <a:txBody>
                    <a:bodyPr/>
                    <a:lstStyle/>
                    <a:p>
                      <a:pPr marL="0" marR="0" lvl="0" indent="0" algn="l" rtl="0">
                        <a:lnSpc>
                          <a:spcPct val="100000"/>
                        </a:lnSpc>
                        <a:spcBef>
                          <a:spcPts val="0"/>
                        </a:spcBef>
                        <a:spcAft>
                          <a:spcPts val="0"/>
                        </a:spcAft>
                        <a:buClr>
                          <a:schemeClr val="dk1"/>
                        </a:buClr>
                        <a:buSzPts val="1200"/>
                        <a:buFont typeface="Century Gothic"/>
                        <a:buNone/>
                      </a:pPr>
                      <a:r>
                        <a:rPr lang="en-US" sz="1000" b="0" dirty="0">
                          <a:solidFill>
                            <a:schemeClr val="dk1"/>
                          </a:solidFill>
                          <a:latin typeface="Century Gothic"/>
                          <a:ea typeface="Century Gothic"/>
                          <a:cs typeface="Century Gothic"/>
                          <a:sym typeface="Century Gothic"/>
                        </a:rPr>
                        <a:t>In autumn, the weather begins to get colder. The leaves start to fall from the tress. The amount of daylight becomes less. This means the daytimes are shorter and the night times are longer. </a:t>
                      </a:r>
                      <a:endParaRPr sz="1000" b="0" dirty="0">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l" rtl="0">
                        <a:spcBef>
                          <a:spcPts val="0"/>
                        </a:spcBef>
                        <a:spcAft>
                          <a:spcPts val="0"/>
                        </a:spcAft>
                        <a:buNone/>
                      </a:pPr>
                      <a:r>
                        <a:rPr lang="en-US" sz="1000" b="0" dirty="0">
                          <a:solidFill>
                            <a:schemeClr val="dk1"/>
                          </a:solidFill>
                          <a:latin typeface="Century Gothic"/>
                          <a:ea typeface="Century Gothic"/>
                          <a:cs typeface="Century Gothic"/>
                          <a:sym typeface="Century Gothic"/>
                        </a:rPr>
                        <a:t>In winter, the weather is much colder. Sometimes it is cold enough to freeze, leaving frost and ice on the ground. It sometimes snows. Many trees have bare branches as all their leaves have fallen off. The daytimes are the shortest in the year and the night times are the longest. </a:t>
                      </a:r>
                      <a:endParaRPr sz="10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r h="665581">
                <a:tc>
                  <a:txBody>
                    <a:bodyPr/>
                    <a:lstStyle/>
                    <a:p>
                      <a:pPr marL="0" marR="0" lvl="0" indent="0" algn="l" rtl="0">
                        <a:lnSpc>
                          <a:spcPct val="100000"/>
                        </a:lnSpc>
                        <a:spcBef>
                          <a:spcPts val="0"/>
                        </a:spcBef>
                        <a:spcAft>
                          <a:spcPts val="0"/>
                        </a:spcAft>
                        <a:buClr>
                          <a:schemeClr val="dk1"/>
                        </a:buClr>
                        <a:buSzPts val="1200"/>
                        <a:buFont typeface="Century Gothic"/>
                        <a:buNone/>
                      </a:pPr>
                      <a:r>
                        <a:rPr lang="en-US" sz="1000" b="0" dirty="0">
                          <a:solidFill>
                            <a:schemeClr val="dk1"/>
                          </a:solidFill>
                          <a:latin typeface="Century Gothic"/>
                          <a:ea typeface="Century Gothic"/>
                          <a:cs typeface="Century Gothic"/>
                          <a:sym typeface="Century Gothic"/>
                        </a:rPr>
                        <a:t>Daylight is when it is light outside. The amount of daylight changes with each season. </a:t>
                      </a:r>
                      <a:endParaRPr sz="1000" b="0" dirty="0">
                        <a:solidFill>
                          <a:schemeClr val="dk1"/>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200"/>
                        <a:buFont typeface="Century Gothic"/>
                        <a:buNone/>
                      </a:pPr>
                      <a:endParaRPr sz="1000" b="0" dirty="0">
                        <a:solidFill>
                          <a:schemeClr val="dk1"/>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3"/>
                  </a:ext>
                </a:extLst>
              </a:tr>
            </a:tbl>
          </a:graphicData>
        </a:graphic>
      </p:graphicFrame>
      <p:pic>
        <p:nvPicPr>
          <p:cNvPr id="232" name="Google Shape;232;p2"/>
          <p:cNvPicPr preferRelativeResize="0"/>
          <p:nvPr/>
        </p:nvPicPr>
        <p:blipFill rotWithShape="1">
          <a:blip r:embed="rId3">
            <a:alphaModFix/>
          </a:blip>
          <a:srcRect/>
          <a:stretch/>
        </p:blipFill>
        <p:spPr>
          <a:xfrm>
            <a:off x="10183449" y="38047"/>
            <a:ext cx="1414623" cy="1229874"/>
          </a:xfrm>
          <a:prstGeom prst="rect">
            <a:avLst/>
          </a:prstGeom>
          <a:noFill/>
          <a:ln>
            <a:noFill/>
          </a:ln>
        </p:spPr>
      </p:pic>
      <p:sp>
        <p:nvSpPr>
          <p:cNvPr id="234" name="Google Shape;234;p2"/>
          <p:cNvSpPr txBox="1"/>
          <p:nvPr/>
        </p:nvSpPr>
        <p:spPr>
          <a:xfrm>
            <a:off x="5325489" y="4850503"/>
            <a:ext cx="3176700" cy="6001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dirty="0">
                <a:solidFill>
                  <a:schemeClr val="dk1"/>
                </a:solidFill>
                <a:latin typeface="Verdana"/>
                <a:ea typeface="Verdana"/>
                <a:cs typeface="Verdana"/>
                <a:sym typeface="Verdana"/>
              </a:rPr>
              <a:t>Key Texts</a:t>
            </a:r>
          </a:p>
          <a:p>
            <a:pPr marL="0" marR="0" lvl="0" indent="0" algn="l" rtl="0">
              <a:spcBef>
                <a:spcPts val="0"/>
              </a:spcBef>
              <a:spcAft>
                <a:spcPts val="0"/>
              </a:spcAft>
              <a:buNone/>
            </a:pPr>
            <a:r>
              <a:rPr lang="en-US" sz="1100" dirty="0">
                <a:solidFill>
                  <a:schemeClr val="dk1"/>
                </a:solidFill>
                <a:latin typeface="Verdana"/>
                <a:ea typeface="Verdana"/>
                <a:sym typeface="Verdana"/>
              </a:rPr>
              <a:t>Tree: Seasons Come, Seasons Go by </a:t>
            </a:r>
          </a:p>
          <a:p>
            <a:pPr marL="0" marR="0" lvl="0" indent="0" algn="l" rtl="0">
              <a:spcBef>
                <a:spcPts val="0"/>
              </a:spcBef>
              <a:spcAft>
                <a:spcPts val="0"/>
              </a:spcAft>
              <a:buNone/>
            </a:pPr>
            <a:r>
              <a:rPr lang="en-US" sz="1100" dirty="0">
                <a:solidFill>
                  <a:schemeClr val="dk1"/>
                </a:solidFill>
                <a:latin typeface="Verdana"/>
                <a:ea typeface="Verdana"/>
                <a:sym typeface="Verdana"/>
              </a:rPr>
              <a:t>P Hegarty and B </a:t>
            </a:r>
            <a:r>
              <a:rPr lang="en-US" sz="1100" dirty="0" err="1">
                <a:solidFill>
                  <a:schemeClr val="dk1"/>
                </a:solidFill>
                <a:latin typeface="Verdana"/>
                <a:ea typeface="Verdana"/>
                <a:sym typeface="Verdana"/>
              </a:rPr>
              <a:t>Teckentrup</a:t>
            </a:r>
            <a:endParaRPr sz="1100" dirty="0"/>
          </a:p>
        </p:txBody>
      </p:sp>
      <p:graphicFrame>
        <p:nvGraphicFramePr>
          <p:cNvPr id="2" name="Table 1">
            <a:extLst>
              <a:ext uri="{FF2B5EF4-FFF2-40B4-BE49-F238E27FC236}">
                <a16:creationId xmlns:a16="http://schemas.microsoft.com/office/drawing/2014/main" id="{A1EF7706-3DF5-429A-9EBF-9204EE2FC705}"/>
              </a:ext>
            </a:extLst>
          </p:cNvPr>
          <p:cNvGraphicFramePr>
            <a:graphicFrameLocks noGrp="1"/>
          </p:cNvGraphicFramePr>
          <p:nvPr>
            <p:extLst>
              <p:ext uri="{D42A27DB-BD31-4B8C-83A1-F6EECF244321}">
                <p14:modId xmlns:p14="http://schemas.microsoft.com/office/powerpoint/2010/main" val="1701805812"/>
              </p:ext>
            </p:extLst>
          </p:nvPr>
        </p:nvGraphicFramePr>
        <p:xfrm>
          <a:off x="725295" y="652984"/>
          <a:ext cx="5122976" cy="901782"/>
        </p:xfrm>
        <a:graphic>
          <a:graphicData uri="http://schemas.openxmlformats.org/drawingml/2006/table">
            <a:tbl>
              <a:tblPr firstRow="1" bandRow="1">
                <a:tableStyleId>{56C35EAA-BE53-4687-987F-06F5E5ACB970}</a:tableStyleId>
              </a:tblPr>
              <a:tblGrid>
                <a:gridCol w="2561488">
                  <a:extLst>
                    <a:ext uri="{9D8B030D-6E8A-4147-A177-3AD203B41FA5}">
                      <a16:colId xmlns:a16="http://schemas.microsoft.com/office/drawing/2014/main" val="2020010283"/>
                    </a:ext>
                  </a:extLst>
                </a:gridCol>
                <a:gridCol w="2561488">
                  <a:extLst>
                    <a:ext uri="{9D8B030D-6E8A-4147-A177-3AD203B41FA5}">
                      <a16:colId xmlns:a16="http://schemas.microsoft.com/office/drawing/2014/main" val="713913672"/>
                    </a:ext>
                  </a:extLst>
                </a:gridCol>
              </a:tblGrid>
              <a:tr h="353142">
                <a:tc gridSpan="2">
                  <a:txBody>
                    <a:bodyPr/>
                    <a:lstStyle/>
                    <a:p>
                      <a:pPr algn="ctr"/>
                      <a:r>
                        <a:rPr lang="en-US" sz="1000" dirty="0">
                          <a:solidFill>
                            <a:schemeClr val="tx1"/>
                          </a:solidFill>
                          <a:latin typeface="Century Gothic" panose="020B0502020202020204" pitchFamily="34" charset="0"/>
                        </a:rPr>
                        <a:t>What do I need to know from previous units?</a:t>
                      </a:r>
                      <a:endParaRPr lang="en-GB" sz="1000" dirty="0">
                        <a:solidFill>
                          <a:schemeClr val="tx1"/>
                        </a:solidFill>
                        <a:latin typeface="Century Gothic" panose="020B0502020202020204" pitchFamily="34" charset="0"/>
                      </a:endParaRPr>
                    </a:p>
                  </a:txBody>
                  <a:tcPr>
                    <a:solidFill>
                      <a:schemeClr val="accent3"/>
                    </a:solidFill>
                  </a:tcPr>
                </a:tc>
                <a:tc hMerge="1">
                  <a:txBody>
                    <a:bodyPr/>
                    <a:lstStyle/>
                    <a:p>
                      <a:endParaRPr lang="en-GB" dirty="0"/>
                    </a:p>
                  </a:txBody>
                  <a:tcPr/>
                </a:tc>
                <a:extLst>
                  <a:ext uri="{0D108BD9-81ED-4DB2-BD59-A6C34878D82A}">
                    <a16:rowId xmlns:a16="http://schemas.microsoft.com/office/drawing/2014/main" val="4203990406"/>
                  </a:ext>
                </a:extLst>
              </a:tr>
              <a:tr h="353142">
                <a:tc>
                  <a:txBody>
                    <a:bodyPr/>
                    <a:lstStyle/>
                    <a:p>
                      <a:pPr algn="l"/>
                      <a:r>
                        <a:rPr lang="en-US" sz="1000" dirty="0">
                          <a:latin typeface="Century Gothic" panose="020B0502020202020204" pitchFamily="34" charset="0"/>
                        </a:rPr>
                        <a:t>Use all my senses in hands-on exploration of natural materials. </a:t>
                      </a:r>
                      <a:endParaRPr lang="en-GB" sz="1000" dirty="0">
                        <a:latin typeface="Century Gothic" panose="020B0502020202020204" pitchFamily="34" charset="0"/>
                      </a:endParaRPr>
                    </a:p>
                  </a:txBody>
                  <a:tcPr>
                    <a:solidFill>
                      <a:srgbClr val="FEF6E6"/>
                    </a:solidFill>
                  </a:tcPr>
                </a:tc>
                <a:tc>
                  <a:txBody>
                    <a:bodyPr/>
                    <a:lstStyle/>
                    <a:p>
                      <a:pPr algn="l"/>
                      <a:r>
                        <a:rPr lang="en-US" sz="1000" dirty="0">
                          <a:latin typeface="Century Gothic" panose="020B0502020202020204" pitchFamily="34" charset="0"/>
                        </a:rPr>
                        <a:t>Understand the effects of changing seasons on the natural world around me. </a:t>
                      </a:r>
                      <a:endParaRPr lang="en-GB" sz="1000" dirty="0">
                        <a:latin typeface="Century Gothic" panose="020B0502020202020204" pitchFamily="34" charset="0"/>
                      </a:endParaRPr>
                    </a:p>
                  </a:txBody>
                  <a:tcPr>
                    <a:solidFill>
                      <a:srgbClr val="FEF6E6"/>
                    </a:solidFill>
                  </a:tcPr>
                </a:tc>
                <a:extLst>
                  <a:ext uri="{0D108BD9-81ED-4DB2-BD59-A6C34878D82A}">
                    <a16:rowId xmlns:a16="http://schemas.microsoft.com/office/drawing/2014/main" val="2241800808"/>
                  </a:ext>
                </a:extLst>
              </a:tr>
            </a:tbl>
          </a:graphicData>
        </a:graphic>
      </p:graphicFrame>
      <p:pic>
        <p:nvPicPr>
          <p:cNvPr id="4" name="Picture 3">
            <a:extLst>
              <a:ext uri="{FF2B5EF4-FFF2-40B4-BE49-F238E27FC236}">
                <a16:creationId xmlns:a16="http://schemas.microsoft.com/office/drawing/2014/main" id="{CBCE74AA-AD96-407F-97C9-7E639AC10094}"/>
              </a:ext>
            </a:extLst>
          </p:cNvPr>
          <p:cNvPicPr>
            <a:picLocks noChangeAspect="1"/>
          </p:cNvPicPr>
          <p:nvPr/>
        </p:nvPicPr>
        <p:blipFill>
          <a:blip r:embed="rId4"/>
          <a:stretch>
            <a:fillRect/>
          </a:stretch>
        </p:blipFill>
        <p:spPr>
          <a:xfrm>
            <a:off x="332529" y="4645320"/>
            <a:ext cx="3088310" cy="1867024"/>
          </a:xfrm>
          <a:prstGeom prst="rect">
            <a:avLst/>
          </a:prstGeom>
        </p:spPr>
      </p:pic>
      <p:pic>
        <p:nvPicPr>
          <p:cNvPr id="5" name="Picture 4">
            <a:extLst>
              <a:ext uri="{FF2B5EF4-FFF2-40B4-BE49-F238E27FC236}">
                <a16:creationId xmlns:a16="http://schemas.microsoft.com/office/drawing/2014/main" id="{D2AF2EF5-797F-4B8B-89FA-6ADA4FF0CEB3}"/>
              </a:ext>
            </a:extLst>
          </p:cNvPr>
          <p:cNvPicPr>
            <a:picLocks noChangeAspect="1"/>
          </p:cNvPicPr>
          <p:nvPr/>
        </p:nvPicPr>
        <p:blipFill>
          <a:blip r:embed="rId5"/>
          <a:stretch>
            <a:fillRect/>
          </a:stretch>
        </p:blipFill>
        <p:spPr>
          <a:xfrm>
            <a:off x="9793993" y="1194606"/>
            <a:ext cx="2114550" cy="1714500"/>
          </a:xfrm>
          <a:prstGeom prst="rect">
            <a:avLst/>
          </a:prstGeom>
        </p:spPr>
      </p:pic>
      <p:pic>
        <p:nvPicPr>
          <p:cNvPr id="6" name="Picture 5">
            <a:extLst>
              <a:ext uri="{FF2B5EF4-FFF2-40B4-BE49-F238E27FC236}">
                <a16:creationId xmlns:a16="http://schemas.microsoft.com/office/drawing/2014/main" id="{8EB41CA7-B60B-4B8E-811E-6C6A52C79D63}"/>
              </a:ext>
            </a:extLst>
          </p:cNvPr>
          <p:cNvPicPr>
            <a:picLocks noChangeAspect="1"/>
          </p:cNvPicPr>
          <p:nvPr/>
        </p:nvPicPr>
        <p:blipFill>
          <a:blip r:embed="rId6"/>
          <a:stretch>
            <a:fillRect/>
          </a:stretch>
        </p:blipFill>
        <p:spPr>
          <a:xfrm>
            <a:off x="9831982" y="2831900"/>
            <a:ext cx="2066925" cy="1685925"/>
          </a:xfrm>
          <a:prstGeom prst="rect">
            <a:avLst/>
          </a:prstGeom>
        </p:spPr>
      </p:pic>
      <p:pic>
        <p:nvPicPr>
          <p:cNvPr id="7" name="Picture 6">
            <a:extLst>
              <a:ext uri="{FF2B5EF4-FFF2-40B4-BE49-F238E27FC236}">
                <a16:creationId xmlns:a16="http://schemas.microsoft.com/office/drawing/2014/main" id="{2A82B440-E40C-4A79-9D4A-F9E5C9099CBB}"/>
              </a:ext>
            </a:extLst>
          </p:cNvPr>
          <p:cNvPicPr>
            <a:picLocks noChangeAspect="1"/>
          </p:cNvPicPr>
          <p:nvPr/>
        </p:nvPicPr>
        <p:blipFill>
          <a:blip r:embed="rId7"/>
          <a:stretch>
            <a:fillRect/>
          </a:stretch>
        </p:blipFill>
        <p:spPr>
          <a:xfrm>
            <a:off x="3460229" y="5450627"/>
            <a:ext cx="7913927" cy="987018"/>
          </a:xfrm>
          <a:prstGeom prst="rect">
            <a:avLst/>
          </a:prstGeom>
        </p:spPr>
      </p:pic>
      <p:pic>
        <p:nvPicPr>
          <p:cNvPr id="8" name="Picture 7">
            <a:extLst>
              <a:ext uri="{FF2B5EF4-FFF2-40B4-BE49-F238E27FC236}">
                <a16:creationId xmlns:a16="http://schemas.microsoft.com/office/drawing/2014/main" id="{FCFE4186-BF0C-4EE3-B4C8-27AA68B635BD}"/>
              </a:ext>
            </a:extLst>
          </p:cNvPr>
          <p:cNvPicPr>
            <a:picLocks noChangeAspect="1"/>
          </p:cNvPicPr>
          <p:nvPr/>
        </p:nvPicPr>
        <p:blipFill>
          <a:blip r:embed="rId8"/>
          <a:stretch>
            <a:fillRect/>
          </a:stretch>
        </p:blipFill>
        <p:spPr>
          <a:xfrm>
            <a:off x="3793093" y="3960376"/>
            <a:ext cx="1176587" cy="1463730"/>
          </a:xfrm>
          <a:prstGeom prst="rect">
            <a:avLst/>
          </a:prstGeom>
        </p:spPr>
      </p:pic>
    </p:spTree>
  </p:cSld>
  <p:clrMapOvr>
    <a:masterClrMapping/>
  </p:clrMapOvr>
</p:sld>
</file>

<file path=ppt/theme/theme1.xml><?xml version="1.0" encoding="utf-8"?>
<a:theme xmlns:a="http://schemas.openxmlformats.org/drawingml/2006/main" name="Spring">
  <a:themeElements>
    <a:clrScheme name="Spring">
      <a:dk1>
        <a:srgbClr val="000000"/>
      </a:dk1>
      <a:lt1>
        <a:srgbClr val="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314</Words>
  <Application>Microsoft Office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Century Gothic</vt:lpstr>
      <vt:lpstr>Courier New</vt:lpstr>
      <vt:lpstr>Arial</vt:lpstr>
      <vt:lpstr>Calibri</vt:lpstr>
      <vt:lpstr>Verdana</vt:lpstr>
      <vt:lpstr>Noto Sans Symbols</vt:lpstr>
      <vt:lpstr>Spring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A.Aktar</dc:creator>
  <cp:lastModifiedBy>R knipe</cp:lastModifiedBy>
  <cp:revision>12</cp:revision>
  <dcterms:modified xsi:type="dcterms:W3CDTF">2023-01-10T08:40:11Z</dcterms:modified>
</cp:coreProperties>
</file>