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bFyy0Acu5SSPnrfLjyvzRbNKr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0C92E2-E10B-4C61-BA32-C18E6D30629C}">
  <a:tblStyle styleId="{940C92E2-E10B-4C61-BA32-C18E6D30629C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FBEB"/>
          </a:solidFill>
        </a:fill>
      </a:tcStyle>
    </a:wholeTbl>
    <a:band1H>
      <a:tcTxStyle/>
      <a:tcStyle>
        <a:tcBdr/>
        <a:fill>
          <a:solidFill>
            <a:srgbClr val="E9F8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F8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72C3322-3832-4EDC-9F39-A1F130BC4FE0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AE8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E8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Verdana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 rot="5400000">
            <a:off x="4068925" y="-915641"/>
            <a:ext cx="4051437" cy="949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 rot="5400000">
            <a:off x="7268726" y="2286412"/>
            <a:ext cx="5185328" cy="196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 rot="5400000">
            <a:off x="2398298" y="-376651"/>
            <a:ext cx="5185327" cy="729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Verdana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1345924" y="1809750"/>
            <a:ext cx="4628369" cy="405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2"/>
          </p:nvPr>
        </p:nvSpPr>
        <p:spPr>
          <a:xfrm>
            <a:off x="6217708" y="1809749"/>
            <a:ext cx="4625656" cy="40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2"/>
          </p:nvPr>
        </p:nvSpPr>
        <p:spPr>
          <a:xfrm>
            <a:off x="1345924" y="2389190"/>
            <a:ext cx="4628369" cy="347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3"/>
          </p:nvPr>
        </p:nvSpPr>
        <p:spPr>
          <a:xfrm>
            <a:off x="6656088" y="1812927"/>
            <a:ext cx="418998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4"/>
          </p:nvPr>
        </p:nvSpPr>
        <p:spPr>
          <a:xfrm>
            <a:off x="6217707" y="2389190"/>
            <a:ext cx="4628367" cy="347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2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Verdan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5136873" y="446088"/>
            <a:ext cx="5706492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🞇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🞇"/>
              <a:defRPr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SzPts val="1200"/>
              <a:buChar char="🞇"/>
              <a:defRPr/>
            </a:lvl5pPr>
            <a:lvl6pPr marL="2743200" lvl="5" indent="-305561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12"/>
              <a:buFont typeface="Courier New"/>
              <a:buChar char="o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1345923" y="1631950"/>
            <a:ext cx="3547533" cy="422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Verdan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1345924" y="2500312"/>
            <a:ext cx="4641849" cy="25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186" name="Google Shape;186;p15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94" name="Google Shape;194;p15"/>
          <p:cNvSpPr>
            <a:spLocks noGrp="1"/>
          </p:cNvSpPr>
          <p:nvPr>
            <p:ph type="pic" idx="2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noFill/>
          <a:ln w="76200" cap="flat" cmpd="sng">
            <a:solidFill>
              <a:srgbClr val="9ADE27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ED6D"/>
            </a:gs>
            <a:gs pos="88000">
              <a:srgbClr val="80AA3C"/>
            </a:gs>
            <a:gs pos="100000">
              <a:srgbClr val="80AA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6"/>
          <p:cNvGrpSpPr/>
          <p:nvPr/>
        </p:nvGrpSpPr>
        <p:grpSpPr>
          <a:xfrm>
            <a:off x="-202703" y="-215180"/>
            <a:ext cx="13413033" cy="7371438"/>
            <a:chOff x="-152028" y="-215180"/>
            <a:chExt cx="10059775" cy="7371438"/>
          </a:xfrm>
        </p:grpSpPr>
        <p:grpSp>
          <p:nvGrpSpPr>
            <p:cNvPr id="11" name="Google Shape;11;p6"/>
            <p:cNvGrpSpPr/>
            <p:nvPr/>
          </p:nvGrpSpPr>
          <p:grpSpPr>
            <a:xfrm>
              <a:off x="-140747" y="146151"/>
              <a:ext cx="9427756" cy="6440090"/>
              <a:chOff x="-140747" y="146151"/>
              <a:chExt cx="9427756" cy="6440090"/>
            </a:xfrm>
          </p:grpSpPr>
          <p:grpSp>
            <p:nvGrpSpPr>
              <p:cNvPr id="12" name="Google Shape;12;p6"/>
              <p:cNvGrpSpPr/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</p:grpSpPr>
            <p:sp>
              <p:nvSpPr>
                <p:cNvPr id="13" name="Google Shape;13;p6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4" name="Google Shape;14;p6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5" name="Google Shape;15;p6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6" name="Google Shape;16;p6"/>
                <p:cNvSpPr/>
                <p:nvPr/>
              </p:nvSpPr>
              <p:spPr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7" name="Google Shape;17;p6"/>
              <p:cNvGrpSpPr/>
              <p:nvPr/>
            </p:nvGrpSpPr>
            <p:grpSpPr>
              <a:xfrm rot="-2106336">
                <a:off x="353923" y="1671596"/>
                <a:ext cx="992740" cy="814144"/>
                <a:chOff x="381000" y="304800"/>
                <a:chExt cx="3317876" cy="2720975"/>
              </a:xfrm>
            </p:grpSpPr>
            <p:sp>
              <p:nvSpPr>
                <p:cNvPr id="18" name="Google Shape;18;p6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9" name="Google Shape;19;p6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0" name="Google Shape;20;p6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1" name="Google Shape;21;p6"/>
                <p:cNvSpPr/>
                <p:nvPr/>
              </p:nvSpPr>
              <p:spPr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22" name="Google Shape;22;p6"/>
              <p:cNvGrpSpPr/>
              <p:nvPr/>
            </p:nvGrpSpPr>
            <p:grpSpPr>
              <a:xfrm rot="-1888931">
                <a:off x="391817" y="4560622"/>
                <a:ext cx="1094993" cy="933829"/>
                <a:chOff x="5181600" y="457200"/>
                <a:chExt cx="3235325" cy="2759075"/>
              </a:xfrm>
            </p:grpSpPr>
            <p:sp>
              <p:nvSpPr>
                <p:cNvPr id="23" name="Google Shape;23;p6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" name="Google Shape;24;p6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" name="Google Shape;25;p6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" name="Google Shape;26;p6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27" name="Google Shape;27;p6"/>
              <p:cNvGrpSpPr/>
              <p:nvPr/>
            </p:nvGrpSpPr>
            <p:grpSpPr>
              <a:xfrm rot="-1888931">
                <a:off x="7705128" y="419213"/>
                <a:ext cx="1376651" cy="1173997"/>
                <a:chOff x="5181600" y="457200"/>
                <a:chExt cx="3235325" cy="2759075"/>
              </a:xfrm>
            </p:grpSpPr>
            <p:sp>
              <p:nvSpPr>
                <p:cNvPr id="28" name="Google Shape;28;p6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9" name="Google Shape;29;p6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0" name="Google Shape;30;p6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1" name="Google Shape;31;p6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2" name="Google Shape;32;p6"/>
              <p:cNvGrpSpPr/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</p:grpSpPr>
            <p:sp>
              <p:nvSpPr>
                <p:cNvPr id="33" name="Google Shape;33;p6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4" name="Google Shape;34;p6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5" name="Google Shape;35;p6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6" name="Google Shape;36;p6"/>
                <p:cNvSpPr/>
                <p:nvPr/>
              </p:nvSpPr>
              <p:spPr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37" name="Google Shape;37;p6"/>
              <p:cNvGrpSpPr/>
              <p:nvPr/>
            </p:nvGrpSpPr>
            <p:grpSpPr>
              <a:xfrm rot="-2106336">
                <a:off x="7783359" y="5358489"/>
                <a:ext cx="1188480" cy="974662"/>
                <a:chOff x="381000" y="304800"/>
                <a:chExt cx="3317876" cy="2720975"/>
              </a:xfrm>
            </p:grpSpPr>
            <p:sp>
              <p:nvSpPr>
                <p:cNvPr id="38" name="Google Shape;38;p6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39" name="Google Shape;39;p6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0" name="Google Shape;40;p6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1" name="Google Shape;41;p6"/>
                <p:cNvSpPr/>
                <p:nvPr/>
              </p:nvSpPr>
              <p:spPr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grpSp>
          <p:nvGrpSpPr>
            <p:cNvPr id="42" name="Google Shape;42;p6"/>
            <p:cNvGrpSpPr/>
            <p:nvPr/>
          </p:nvGrpSpPr>
          <p:grpSpPr>
            <a:xfrm>
              <a:off x="-152028" y="-215180"/>
              <a:ext cx="9630526" cy="7073202"/>
              <a:chOff x="-152028" y="-215180"/>
              <a:chExt cx="9630526" cy="7073202"/>
            </a:xfrm>
          </p:grpSpPr>
          <p:grpSp>
            <p:nvGrpSpPr>
              <p:cNvPr id="43" name="Google Shape;43;p6"/>
              <p:cNvGrpSpPr/>
              <p:nvPr/>
            </p:nvGrpSpPr>
            <p:grpSpPr>
              <a:xfrm rot="-1540235">
                <a:off x="104361" y="102415"/>
                <a:ext cx="1831035" cy="1600891"/>
                <a:chOff x="289963" y="-152266"/>
                <a:chExt cx="3372960" cy="2949011"/>
              </a:xfrm>
            </p:grpSpPr>
            <p:sp>
              <p:nvSpPr>
                <p:cNvPr id="44" name="Google Shape;44;p6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5" name="Google Shape;45;p6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6" name="Google Shape;46;p6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47" name="Google Shape;47;p6"/>
                <p:cNvSpPr/>
                <p:nvPr/>
              </p:nvSpPr>
              <p:spPr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48" name="Google Shape;48;p6"/>
              <p:cNvGrpSpPr/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</p:grpSpPr>
            <p:sp>
              <p:nvSpPr>
                <p:cNvPr id="49" name="Google Shape;49;p6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0" name="Google Shape;50;p6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1" name="Google Shape;51;p6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2" name="Google Shape;52;p6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53" name="Google Shape;53;p6"/>
              <p:cNvSpPr/>
              <p:nvPr/>
            </p:nvSpPr>
            <p:spPr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F2AA">
                  <a:alpha val="784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54" name="Google Shape;54;p6"/>
              <p:cNvGrpSpPr/>
              <p:nvPr/>
            </p:nvGrpSpPr>
            <p:grpSpPr>
              <a:xfrm rot="1645451">
                <a:off x="7790483" y="4107476"/>
                <a:ext cx="1436832" cy="1441323"/>
                <a:chOff x="-263585" y="-1723426"/>
                <a:chExt cx="4262921" cy="4276239"/>
              </a:xfrm>
            </p:grpSpPr>
            <p:sp>
              <p:nvSpPr>
                <p:cNvPr id="55" name="Google Shape;55;p6"/>
                <p:cNvSpPr/>
                <p:nvPr/>
              </p:nvSpPr>
              <p:spPr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6" name="Google Shape;56;p6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7" name="Google Shape;57;p6"/>
                <p:cNvSpPr/>
                <p:nvPr/>
              </p:nvSpPr>
              <p:spPr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344" extrusionOk="0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solidFill>
                  <a:srgbClr val="D7F2AA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58" name="Google Shape;58;p6"/>
                <p:cNvSpPr/>
                <p:nvPr/>
              </p:nvSpPr>
              <p:spPr>
                <a:xfrm rot="-2754240">
                  <a:off x="208940" y="-945796"/>
                  <a:ext cx="3317871" cy="2720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D7F2AA">
                    <a:alpha val="588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59" name="Google Shape;59;p6"/>
              <p:cNvGrpSpPr/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</p:grpSpPr>
            <p:sp>
              <p:nvSpPr>
                <p:cNvPr id="60" name="Google Shape;60;p6"/>
                <p:cNvSpPr/>
                <p:nvPr/>
              </p:nvSpPr>
              <p:spPr>
                <a:xfrm>
                  <a:off x="3333750" y="890588"/>
                  <a:ext cx="34925" cy="4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304" extrusionOk="0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1" name="Google Shape;61;p6"/>
                <p:cNvSpPr/>
                <p:nvPr/>
              </p:nvSpPr>
              <p:spPr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2" name="Google Shape;62;p6"/>
                <p:cNvSpPr/>
                <p:nvPr/>
              </p:nvSpPr>
              <p:spPr>
                <a:xfrm>
                  <a:off x="3384550" y="1173163"/>
                  <a:ext cx="438150" cy="2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" h="134" extrusionOk="0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3" name="Google Shape;63;p6"/>
                <p:cNvSpPr/>
                <p:nvPr/>
              </p:nvSpPr>
              <p:spPr>
                <a:xfrm>
                  <a:off x="2743200" y="306388"/>
                  <a:ext cx="1876425" cy="240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" h="1516" extrusionOk="0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rgbClr val="D7F2AA">
                    <a:alpha val="5882"/>
                  </a:srgbClr>
                </a:solidFill>
                <a:ln w="9525" cap="flat" cmpd="sng">
                  <a:solidFill>
                    <a:srgbClr val="ABCC67">
                      <a:alpha val="8627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64" name="Google Shape;64;p6"/>
              <p:cNvGrpSpPr/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</p:grpSpPr>
            <p:sp>
              <p:nvSpPr>
                <p:cNvPr id="65" name="Google Shape;65;p6"/>
                <p:cNvSpPr/>
                <p:nvPr/>
              </p:nvSpPr>
              <p:spPr>
                <a:xfrm>
                  <a:off x="5073650" y="3192463"/>
                  <a:ext cx="114300" cy="1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12" extrusionOk="0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6" name="Google Shape;66;p6"/>
                <p:cNvSpPr/>
                <p:nvPr/>
              </p:nvSpPr>
              <p:spPr>
                <a:xfrm>
                  <a:off x="5191125" y="3379788"/>
                  <a:ext cx="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7" name="Google Shape;67;p6"/>
                <p:cNvSpPr/>
                <p:nvPr/>
              </p:nvSpPr>
              <p:spPr>
                <a:xfrm>
                  <a:off x="5210175" y="2935288"/>
                  <a:ext cx="292100" cy="4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274" extrusionOk="0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68" name="Google Shape;68;p6"/>
                <p:cNvSpPr/>
                <p:nvPr/>
              </p:nvSpPr>
              <p:spPr>
                <a:xfrm>
                  <a:off x="5073650" y="2381609"/>
                  <a:ext cx="1257300" cy="175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1108" extrusionOk="0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rgbClr val="D7F2AA">
                    <a:alpha val="13725"/>
                  </a:srgbClr>
                </a:solidFill>
                <a:ln w="9525" cap="flat" cmpd="sng">
                  <a:solidFill>
                    <a:srgbClr val="ABCC67">
                      <a:alpha val="15686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69" name="Google Shape;69;p6"/>
              <p:cNvGrpSpPr/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</p:grpSpPr>
            <p:sp>
              <p:nvSpPr>
                <p:cNvPr id="70" name="Google Shape;70;p6"/>
                <p:cNvSpPr/>
                <p:nvPr/>
              </p:nvSpPr>
              <p:spPr>
                <a:xfrm>
                  <a:off x="6003925" y="923925"/>
                  <a:ext cx="22225" cy="5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" h="344" extrusionOk="0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1" name="Google Shape;71;p6"/>
                <p:cNvSpPr/>
                <p:nvPr/>
              </p:nvSpPr>
              <p:spPr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2" name="Google Shape;72;p6"/>
                <p:cNvSpPr/>
                <p:nvPr/>
              </p:nvSpPr>
              <p:spPr>
                <a:xfrm>
                  <a:off x="6045200" y="1257300"/>
                  <a:ext cx="50165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144" extrusionOk="0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3" name="Google Shape;73;p6"/>
                <p:cNvSpPr/>
                <p:nvPr/>
              </p:nvSpPr>
              <p:spPr>
                <a:xfrm>
                  <a:off x="4978400" y="152400"/>
                  <a:ext cx="2489200" cy="16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1032" extrusionOk="0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rgbClr val="D7F2AA">
                    <a:alpha val="8627"/>
                  </a:srgbClr>
                </a:solidFill>
                <a:ln w="9525" cap="flat" cmpd="sng">
                  <a:solidFill>
                    <a:srgbClr val="FEFFFF">
                      <a:alpha val="11764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74" name="Google Shape;74;p6"/>
              <p:cNvGrpSpPr/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</p:grpSpPr>
            <p:sp>
              <p:nvSpPr>
                <p:cNvPr id="75" name="Google Shape;75;p6"/>
                <p:cNvSpPr/>
                <p:nvPr/>
              </p:nvSpPr>
              <p:spPr>
                <a:xfrm>
                  <a:off x="7810500" y="5715000"/>
                  <a:ext cx="241300" cy="15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0" extrusionOk="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6" name="Google Shape;76;p6"/>
                <p:cNvSpPr/>
                <p:nvPr/>
              </p:nvSpPr>
              <p:spPr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7" name="Google Shape;77;p6"/>
                <p:cNvSpPr/>
                <p:nvPr/>
              </p:nvSpPr>
              <p:spPr>
                <a:xfrm>
                  <a:off x="8064500" y="5584825"/>
                  <a:ext cx="53975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180" extrusionOk="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78" name="Google Shape;78;p6"/>
                <p:cNvSpPr/>
                <p:nvPr/>
              </p:nvSpPr>
              <p:spPr>
                <a:xfrm>
                  <a:off x="7315200" y="5334000"/>
                  <a:ext cx="10541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864" extrusionOk="0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rgbClr val="D7F2AA">
                    <a:alpha val="588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79" name="Google Shape;79;p6"/>
              <p:cNvGrpSpPr/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</p:grpSpPr>
            <p:sp>
              <p:nvSpPr>
                <p:cNvPr id="80" name="Google Shape;80;p6"/>
                <p:cNvSpPr/>
                <p:nvPr/>
              </p:nvSpPr>
              <p:spPr>
                <a:xfrm>
                  <a:off x="7953375" y="688975"/>
                  <a:ext cx="26987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80" extrusionOk="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1" name="Google Shape;81;p6"/>
                <p:cNvSpPr/>
                <p:nvPr/>
              </p:nvSpPr>
              <p:spPr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2" name="Google Shape;82;p6"/>
                <p:cNvSpPr/>
                <p:nvPr/>
              </p:nvSpPr>
              <p:spPr>
                <a:xfrm>
                  <a:off x="8232775" y="514350"/>
                  <a:ext cx="19050" cy="2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86" extrusionOk="0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3" name="Google Shape;83;p6"/>
                <p:cNvSpPr/>
                <p:nvPr/>
              </p:nvSpPr>
              <p:spPr>
                <a:xfrm>
                  <a:off x="8274789" y="152400"/>
                  <a:ext cx="1454150" cy="1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" h="768" extrusionOk="0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solidFill>
                  <a:srgbClr val="DEF4B7">
                    <a:alpha val="784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grpSp>
          <p:nvGrpSpPr>
            <p:cNvPr id="84" name="Google Shape;84;p6"/>
            <p:cNvGrpSpPr/>
            <p:nvPr/>
          </p:nvGrpSpPr>
          <p:grpSpPr>
            <a:xfrm>
              <a:off x="2" y="-16"/>
              <a:ext cx="9907746" cy="7156274"/>
              <a:chOff x="2" y="-16"/>
              <a:chExt cx="9907746" cy="7156274"/>
            </a:xfrm>
          </p:grpSpPr>
          <p:grpSp>
            <p:nvGrpSpPr>
              <p:cNvPr id="85" name="Google Shape;85;p6"/>
              <p:cNvGrpSpPr/>
              <p:nvPr/>
            </p:nvGrpSpPr>
            <p:grpSpPr>
              <a:xfrm rot="-1480761">
                <a:off x="7332648" y="3081432"/>
                <a:ext cx="1976739" cy="3298557"/>
                <a:chOff x="1451205" y="457200"/>
                <a:chExt cx="6965720" cy="11623708"/>
              </a:xfrm>
            </p:grpSpPr>
            <p:sp>
              <p:nvSpPr>
                <p:cNvPr id="86" name="Google Shape;86;p6"/>
                <p:cNvSpPr/>
                <p:nvPr/>
              </p:nvSpPr>
              <p:spPr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366" extrusionOk="0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7" name="Google Shape;87;p6"/>
                <p:cNvSpPr/>
                <p:nvPr/>
              </p:nvSpPr>
              <p:spPr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8" name="Google Shape;88;p6"/>
                <p:cNvSpPr/>
                <p:nvPr/>
              </p:nvSpPr>
              <p:spPr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66" extrusionOk="0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89" name="Google Shape;89;p6"/>
                <p:cNvSpPr/>
                <p:nvPr/>
              </p:nvSpPr>
              <p:spPr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2078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0" name="Google Shape;90;p6"/>
                <p:cNvSpPr/>
                <p:nvPr/>
              </p:nvSpPr>
              <p:spPr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738" extrusionOk="0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91" name="Google Shape;91;p6"/>
              <p:cNvGrpSpPr/>
              <p:nvPr/>
            </p:nvGrpSpPr>
            <p:grpSpPr>
              <a:xfrm rot="1992353">
                <a:off x="6875957" y="5515138"/>
                <a:ext cx="1226587" cy="1421293"/>
                <a:chOff x="622548" y="1216025"/>
                <a:chExt cx="4124033" cy="4778650"/>
              </a:xfrm>
            </p:grpSpPr>
            <p:sp>
              <p:nvSpPr>
                <p:cNvPr id="92" name="Google Shape;92;p6"/>
                <p:cNvSpPr/>
                <p:nvPr/>
              </p:nvSpPr>
              <p:spPr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3" name="Google Shape;93;p6"/>
                <p:cNvSpPr/>
                <p:nvPr/>
              </p:nvSpPr>
              <p:spPr>
                <a:xfrm rot="-1399371">
                  <a:off x="1025626" y="2728077"/>
                  <a:ext cx="3317877" cy="272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1714" extrusionOk="0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rgbClr val="ABCC67">
                    <a:alpha val="9803"/>
                  </a:srgbClr>
                </a:solidFill>
                <a:ln w="9525" cap="flat" cmpd="sng">
                  <a:solidFill>
                    <a:srgbClr val="ABCC67">
                      <a:alpha val="8627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94" name="Google Shape;94;p6"/>
              <p:cNvGrpSpPr/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</p:grpSpPr>
            <p:sp>
              <p:nvSpPr>
                <p:cNvPr id="95" name="Google Shape;95;p6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7" name="Google Shape;97;p6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98" name="Google Shape;98;p6"/>
                <p:cNvSpPr/>
                <p:nvPr/>
              </p:nvSpPr>
              <p:spPr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 w="9525" cap="flat" cmpd="sng">
                  <a:solidFill>
                    <a:srgbClr val="D7F2AA">
                      <a:alpha val="1882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99" name="Google Shape;99;p6"/>
              <p:cNvGrpSpPr/>
              <p:nvPr/>
            </p:nvGrpSpPr>
            <p:grpSpPr>
              <a:xfrm rot="-1479961">
                <a:off x="8114952" y="3721798"/>
                <a:ext cx="1107980" cy="949571"/>
                <a:chOff x="116305" y="3215963"/>
                <a:chExt cx="3964740" cy="3397873"/>
              </a:xfrm>
            </p:grpSpPr>
            <p:sp>
              <p:nvSpPr>
                <p:cNvPr id="100" name="Google Shape;100;p6"/>
                <p:cNvSpPr/>
                <p:nvPr/>
              </p:nvSpPr>
              <p:spPr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414" extrusionOk="0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14" extrusionOk="0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solidFill>
                  <a:srgbClr val="D7F2AA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680" extrusionOk="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04" name="Google Shape;104;p6"/>
              <p:cNvGrpSpPr/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</p:grpSpPr>
            <p:sp>
              <p:nvSpPr>
                <p:cNvPr id="105" name="Google Shape;105;p6"/>
                <p:cNvSpPr/>
                <p:nvPr/>
              </p:nvSpPr>
              <p:spPr>
                <a:xfrm>
                  <a:off x="1990725" y="4175125"/>
                  <a:ext cx="498475" cy="2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70" extrusionOk="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2511425" y="3870325"/>
                  <a:ext cx="60325" cy="5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354" extrusionOk="0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08" name="Google Shape;108;p6"/>
                <p:cNvSpPr/>
                <p:nvPr/>
              </p:nvSpPr>
              <p:spPr>
                <a:xfrm>
                  <a:off x="1447800" y="3114675"/>
                  <a:ext cx="1836489" cy="211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536" extrusionOk="0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09" name="Google Shape;109;p6"/>
              <p:cNvGrpSpPr/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</p:grpSpPr>
            <p:sp>
              <p:nvSpPr>
                <p:cNvPr id="110" name="Google Shape;110;p6"/>
                <p:cNvSpPr/>
                <p:nvPr/>
              </p:nvSpPr>
              <p:spPr>
                <a:xfrm>
                  <a:off x="7543643" y="2953066"/>
                  <a:ext cx="19050" cy="4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14" extrusionOk="0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1" name="Google Shape;111;p6"/>
                <p:cNvSpPr/>
                <p:nvPr/>
              </p:nvSpPr>
              <p:spPr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2" name="Google Shape;112;p6"/>
                <p:cNvSpPr/>
                <p:nvPr/>
              </p:nvSpPr>
              <p:spPr>
                <a:xfrm>
                  <a:off x="7565869" y="3273742"/>
                  <a:ext cx="463550" cy="1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122" extrusionOk="0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3" name="Google Shape;113;p6"/>
                <p:cNvSpPr/>
                <p:nvPr/>
              </p:nvSpPr>
              <p:spPr>
                <a:xfrm>
                  <a:off x="6991351" y="2448533"/>
                  <a:ext cx="1646965" cy="1885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392" extrusionOk="0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14" name="Google Shape;114;p6"/>
              <p:cNvGrpSpPr/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</p:grpSpPr>
            <p:sp>
              <p:nvSpPr>
                <p:cNvPr id="115" name="Google Shape;115;p6"/>
                <p:cNvSpPr/>
                <p:nvPr/>
              </p:nvSpPr>
              <p:spPr>
                <a:xfrm>
                  <a:off x="5819775" y="5114925"/>
                  <a:ext cx="22860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46" extrusionOk="0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6061075" y="5114925"/>
                  <a:ext cx="1047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144" extrusionOk="0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5410249" y="5114925"/>
                  <a:ext cx="1558925" cy="12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 h="768" extrusionOk="0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grpSp>
            <p:nvGrpSpPr>
              <p:cNvPr id="119" name="Google Shape;119;p6"/>
              <p:cNvGrpSpPr/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</p:grpSpPr>
            <p:sp>
              <p:nvSpPr>
                <p:cNvPr id="120" name="Google Shape;120;p6"/>
                <p:cNvSpPr/>
                <p:nvPr/>
              </p:nvSpPr>
              <p:spPr>
                <a:xfrm>
                  <a:off x="7810500" y="5715000"/>
                  <a:ext cx="241300" cy="15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00" extrusionOk="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1" name="Google Shape;121;p6"/>
                <p:cNvSpPr/>
                <p:nvPr/>
              </p:nvSpPr>
              <p:spPr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8064500" y="5584825"/>
                  <a:ext cx="53975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180" extrusionOk="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solidFill>
                  <a:srgbClr val="DEF4B7">
                    <a:alpha val="17647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7315200" y="5334000"/>
                  <a:ext cx="10541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864" extrusionOk="0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rgbClr val="D7F2AA">
                    <a:alpha val="7176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Verdana"/>
              <a:buNone/>
              <a:defRPr sz="3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Char char="🞇"/>
              <a:defRPr sz="18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Noto Sans Symbols"/>
              <a:buChar char="🞇"/>
              <a:defRPr sz="16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Noto Sans Symbols"/>
              <a:buChar char="🞇"/>
              <a:defRPr sz="14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🞇"/>
              <a:defRPr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🞇"/>
              <a:defRPr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dt" idx="10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ftr" idx="11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763545" y="5951811"/>
            <a:ext cx="8110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u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BE2"/>
            </a:gs>
            <a:gs pos="88000">
              <a:srgbClr val="9DE128"/>
            </a:gs>
            <a:gs pos="100000">
              <a:srgbClr val="9DE128"/>
            </a:gs>
          </a:gsLst>
          <a:lin ang="5400000" scaled="0"/>
        </a:gra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/>
          <p:cNvSpPr/>
          <p:nvPr/>
        </p:nvSpPr>
        <p:spPr>
          <a:xfrm>
            <a:off x="300445" y="271892"/>
            <a:ext cx="11591109" cy="63641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</a:t>
            </a:r>
            <a:endParaRPr/>
          </a:p>
        </p:txBody>
      </p:sp>
      <p:graphicFrame>
        <p:nvGraphicFramePr>
          <p:cNvPr id="234" name="Google Shape;234;p2"/>
          <p:cNvGraphicFramePr/>
          <p:nvPr>
            <p:extLst>
              <p:ext uri="{D42A27DB-BD31-4B8C-83A1-F6EECF244321}">
                <p14:modId xmlns:p14="http://schemas.microsoft.com/office/powerpoint/2010/main" val="2158848655"/>
              </p:ext>
            </p:extLst>
          </p:nvPr>
        </p:nvGraphicFramePr>
        <p:xfrm>
          <a:off x="6827770" y="665094"/>
          <a:ext cx="4906275" cy="6083969"/>
        </p:xfrm>
        <a:graphic>
          <a:graphicData uri="http://schemas.openxmlformats.org/drawingml/2006/table">
            <a:tbl>
              <a:tblPr firstRow="1" bandRow="1">
                <a:noFill/>
                <a:tableStyleId>{940C92E2-E10B-4C61-BA32-C18E6D30629C}</a:tableStyleId>
              </a:tblPr>
              <a:tblGrid>
                <a:gridCol w="123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7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Key Vocabulary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Definition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Respiration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action of breathing.</a:t>
                      </a:r>
                      <a:endParaRPr sz="12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Reproduction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production of off spring (babies).</a:t>
                      </a:r>
                      <a:endParaRPr sz="12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Excretion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Verdana"/>
                          <a:cs typeface="Verdana"/>
                          <a:sym typeface="Arial"/>
                        </a:rPr>
                        <a:t>The process of getting rid of material such as solid waste or urine from the body.</a:t>
                      </a:r>
                      <a:endParaRPr sz="1200" b="0" dirty="0"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7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Nutrition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Verdana"/>
                          <a:cs typeface="Verdana"/>
                          <a:sym typeface="Arial"/>
                        </a:rPr>
                        <a:t>The process of providing or obtaining the food necessary for health and growth.</a:t>
                      </a:r>
                      <a:endParaRPr sz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Adapt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Become adjusted to new conditions.</a:t>
                      </a:r>
                      <a:endParaRPr sz="12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Habitat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habitat is the natural place something lives.</a:t>
                      </a:r>
                      <a:endParaRPr sz="12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7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Microhabitat</a:t>
                      </a:r>
                      <a:endParaRPr sz="12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Verdana"/>
                          <a:cs typeface="Verdana"/>
                          <a:sym typeface="Century Gothic"/>
                        </a:rPr>
                        <a:t>A 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Verdana"/>
                          <a:cs typeface="Verdana"/>
                          <a:sym typeface="Arial"/>
                        </a:rPr>
                        <a:t>small area which differs in some way from the surrounding habitat.</a:t>
                      </a:r>
                      <a:endParaRPr sz="120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Life processes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These are the things that all living things do.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Living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Things that are living have all the life processes.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7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Dead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Things that are dead were once living. They did have all the life processes but don’t now.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7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Never living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Things made out of metal, plastic or rock were never living. They never had the life processes.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7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Food chain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food chain shows how each animals gets its food.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54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Depend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Many living things in a habitat depend on each other. This means they need each other for different things.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89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Survive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survive means to stay alive.</a:t>
                      </a:r>
                      <a:endParaRPr sz="12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35" name="Google Shape;235;p2"/>
          <p:cNvSpPr txBox="1"/>
          <p:nvPr/>
        </p:nvSpPr>
        <p:spPr>
          <a:xfrm>
            <a:off x="1025028" y="277644"/>
            <a:ext cx="99869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 Year 2 – Spring 1: How can we look after this?  </a:t>
            </a:r>
            <a:endParaRPr dirty="0"/>
          </a:p>
        </p:txBody>
      </p:sp>
      <p:graphicFrame>
        <p:nvGraphicFramePr>
          <p:cNvPr id="236" name="Google Shape;236;p2"/>
          <p:cNvGraphicFramePr/>
          <p:nvPr>
            <p:extLst>
              <p:ext uri="{D42A27DB-BD31-4B8C-83A1-F6EECF244321}">
                <p14:modId xmlns:p14="http://schemas.microsoft.com/office/powerpoint/2010/main" val="3250647586"/>
              </p:ext>
            </p:extLst>
          </p:nvPr>
        </p:nvGraphicFramePr>
        <p:xfrm>
          <a:off x="579120" y="665094"/>
          <a:ext cx="6146800" cy="3931970"/>
        </p:xfrm>
        <a:graphic>
          <a:graphicData uri="http://schemas.openxmlformats.org/drawingml/2006/table">
            <a:tbl>
              <a:tblPr firstRow="1" bandRow="1">
                <a:noFill/>
                <a:tableStyleId>{672C3322-3832-4EDC-9F39-A1F130BC4FE0}</a:tableStyleId>
              </a:tblPr>
              <a:tblGrid>
                <a:gridCol w="308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What do I need to know from previous units?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Verdana"/>
                          <a:cs typeface="Verdana"/>
                          <a:sym typeface="Arial"/>
                        </a:rPr>
                        <a:t>To understand the need to respect and care for the natural environment and all living things.</a:t>
                      </a:r>
                      <a:endParaRPr sz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Verdana"/>
                          <a:cs typeface="Verdana"/>
                          <a:sym typeface="Arial"/>
                        </a:rPr>
                        <a:t>When making observations of animals and plants, be able to explain why some things occur, and talk about changes.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will I know by the end of the unit?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There are things that all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living 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</a:rPr>
                        <a:t>things can do. They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move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breathe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sense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grow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make babies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get rid of waste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</a:rPr>
                        <a:t> and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 get their energy from food.</a:t>
                      </a:r>
                      <a:endParaRPr lang="en-US" sz="1200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habitat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provides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living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things with everything they need to survive such as food, shelter and water.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09239277"/>
                  </a:ext>
                </a:extLst>
              </a:tr>
              <a:tr h="925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microhabitat 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is a very small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habitat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places like under a rock, under leaves or on a branch. Minibeasts live in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microhabitats. 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microhabitats 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have everything they need to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survive.</a:t>
                      </a:r>
                      <a:endParaRPr lang="en-US" sz="1200" b="0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Food chains 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are one of the ways that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living 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things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depend </a:t>
                      </a: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 each other to stay alive. </a:t>
                      </a:r>
                      <a:endParaRPr lang="en-US" sz="1200" b="1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sz="1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7" name="Google Shape;2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7377" y="-35268"/>
            <a:ext cx="1414623" cy="122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"/>
          <p:cNvSpPr txBox="1"/>
          <p:nvPr/>
        </p:nvSpPr>
        <p:spPr>
          <a:xfrm>
            <a:off x="346163" y="4645929"/>
            <a:ext cx="3176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Texts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took a walk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</a:t>
            </a:r>
            <a:r>
              <a:rPr lang="en-US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Cole</a:t>
            </a: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2725" y="4215737"/>
            <a:ext cx="3165183" cy="105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0447" y="5359331"/>
            <a:ext cx="4261235" cy="122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F67F54-2456-471F-83CF-FABA7EADD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395" y="5269171"/>
            <a:ext cx="958190" cy="9848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rgbClr val="000000"/>
      </a:dk1>
      <a:lt1>
        <a:srgbClr val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380</Words>
  <Application>Microsoft Office PowerPoint</Application>
  <PresentationFormat>Widescreen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Century Gothic</vt:lpstr>
      <vt:lpstr>Courier New</vt:lpstr>
      <vt:lpstr>Arial</vt:lpstr>
      <vt:lpstr>Calibri</vt:lpstr>
      <vt:lpstr>Noto Sans Symbols</vt:lpstr>
      <vt:lpstr>Verdana</vt:lpstr>
      <vt:lpstr>Spring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A.Aktar</dc:creator>
  <cp:lastModifiedBy>R knipe</cp:lastModifiedBy>
  <cp:revision>8</cp:revision>
  <dcterms:modified xsi:type="dcterms:W3CDTF">2023-01-10T08:41:25Z</dcterms:modified>
</cp:coreProperties>
</file>